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98" r:id="rId10"/>
    <p:sldId id="268" r:id="rId11"/>
    <p:sldId id="269" r:id="rId12"/>
    <p:sldId id="270" r:id="rId13"/>
    <p:sldId id="283" r:id="rId14"/>
    <p:sldId id="271" r:id="rId15"/>
    <p:sldId id="272" r:id="rId16"/>
    <p:sldId id="273" r:id="rId17"/>
    <p:sldId id="274" r:id="rId18"/>
    <p:sldId id="275" r:id="rId19"/>
    <p:sldId id="259" r:id="rId20"/>
    <p:sldId id="260" r:id="rId21"/>
    <p:sldId id="294" r:id="rId22"/>
    <p:sldId id="296" r:id="rId23"/>
    <p:sldId id="295" r:id="rId24"/>
    <p:sldId id="292" r:id="rId25"/>
    <p:sldId id="291" r:id="rId26"/>
    <p:sldId id="297" r:id="rId27"/>
    <p:sldId id="276" r:id="rId28"/>
    <p:sldId id="278" r:id="rId29"/>
    <p:sldId id="279" r:id="rId30"/>
    <p:sldId id="280" r:id="rId31"/>
    <p:sldId id="281" r:id="rId32"/>
    <p:sldId id="282" r:id="rId33"/>
    <p:sldId id="284" r:id="rId34"/>
    <p:sldId id="285" r:id="rId35"/>
    <p:sldId id="289" r:id="rId36"/>
    <p:sldId id="287" r:id="rId37"/>
    <p:sldId id="288" r:id="rId38"/>
    <p:sldId id="293" r:id="rId39"/>
    <p:sldId id="299" r:id="rId40"/>
    <p:sldId id="277" r:id="rId41"/>
    <p:sldId id="300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qq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6" autoAdjust="0"/>
  </p:normalViewPr>
  <p:slideViewPr>
    <p:cSldViewPr>
      <p:cViewPr varScale="1">
        <p:scale>
          <a:sx n="49" d="100"/>
          <a:sy n="49" d="100"/>
        </p:scale>
        <p:origin x="-11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Lublin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Nie przypomina się w ogóle</c:v>
                </c:pt>
                <c:pt idx="1">
                  <c:v>Przypomina się za mało</c:v>
                </c:pt>
                <c:pt idx="2">
                  <c:v>Przypomina się tyle, ile trzeba</c:v>
                </c:pt>
                <c:pt idx="3">
                  <c:v>Przypomina się za dużo</c:v>
                </c:pt>
                <c:pt idx="4">
                  <c:v>Przypomina się zdecydowanie za dużo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68</c:v>
                </c:pt>
                <c:pt idx="2">
                  <c:v>24.8</c:v>
                </c:pt>
                <c:pt idx="3">
                  <c:v>0.8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Białystok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Nie przypomina się w ogóle</c:v>
                </c:pt>
                <c:pt idx="1">
                  <c:v>Przypomina się za mało</c:v>
                </c:pt>
                <c:pt idx="2">
                  <c:v>Przypomina się tyle, ile trzeba</c:v>
                </c:pt>
                <c:pt idx="3">
                  <c:v>Przypomina się za dużo</c:v>
                </c:pt>
                <c:pt idx="4">
                  <c:v>Przypomina się zdecydowanie za dużo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1.5</c:v>
                </c:pt>
                <c:pt idx="1">
                  <c:v>56.1</c:v>
                </c:pt>
                <c:pt idx="2">
                  <c:v>39.700000000000003</c:v>
                </c:pt>
                <c:pt idx="3">
                  <c:v>1.4</c:v>
                </c:pt>
                <c:pt idx="4">
                  <c:v>0.30000000000000032</c:v>
                </c:pt>
              </c:numCache>
            </c:numRef>
          </c:val>
        </c:ser>
        <c:shape val="box"/>
        <c:axId val="82148736"/>
        <c:axId val="82158720"/>
        <c:axId val="0"/>
      </c:bar3DChart>
      <c:catAx>
        <c:axId val="82148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pl-PL"/>
          </a:p>
        </c:txPr>
        <c:crossAx val="82158720"/>
        <c:crosses val="autoZero"/>
        <c:auto val="1"/>
        <c:lblAlgn val="ctr"/>
        <c:lblOffset val="100"/>
      </c:catAx>
      <c:valAx>
        <c:axId val="82158720"/>
        <c:scaling>
          <c:orientation val="minMax"/>
        </c:scaling>
        <c:axPos val="l"/>
        <c:majorGridlines/>
        <c:numFmt formatCode="General" sourceLinked="1"/>
        <c:tickLblPos val="nextTo"/>
        <c:crossAx val="82148736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2400"/>
            </a:pPr>
            <a:endParaRPr lang="pl-PL"/>
          </a:p>
        </c:txPr>
      </c:legendEntry>
      <c:legendEntry>
        <c:idx val="0"/>
        <c:txPr>
          <a:bodyPr/>
          <a:lstStyle/>
          <a:p>
            <a:pPr>
              <a:defRPr sz="2400"/>
            </a:pPr>
            <a:endParaRPr lang="pl-PL"/>
          </a:p>
        </c:txPr>
      </c:legendEntry>
      <c:txPr>
        <a:bodyPr/>
        <a:lstStyle/>
        <a:p>
          <a:pPr>
            <a:defRPr sz="1400"/>
          </a:pPr>
          <a:endParaRPr lang="pl-PL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49015522760253771"/>
          <c:y val="5.1115241635687717E-2"/>
          <c:w val="0.48039040030175922"/>
          <c:h val="0.79795136551239643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Białystok</c:v>
                </c:pt>
              </c:strCache>
            </c:strRef>
          </c:tx>
          <c:cat>
            <c:strRef>
              <c:f>Arkusz1!$A$2:$A$9</c:f>
              <c:strCache>
                <c:ptCount val="8"/>
                <c:pt idx="0">
                  <c:v>stara architektura drewniana</c:v>
                </c:pt>
                <c:pt idx="1">
                  <c:v>cmentarze wojskowe</c:v>
                </c:pt>
                <c:pt idx="2">
                  <c:v>stare obiekty przemysłowe</c:v>
                </c:pt>
                <c:pt idx="3">
                  <c:v>pamiątki po społeczności żydowskiej </c:v>
                </c:pt>
                <c:pt idx="4">
                  <c:v>kamienice sprzed II wojny światowej</c:v>
                </c:pt>
                <c:pt idx="5">
                  <c:v>zabytki Starego Miasta</c:v>
                </c:pt>
                <c:pt idx="6">
                  <c:v>zabytkowe ulice i place</c:v>
                </c:pt>
                <c:pt idx="7">
                  <c:v>nie ma takich miejsc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27.9</c:v>
                </c:pt>
                <c:pt idx="1">
                  <c:v>9.6</c:v>
                </c:pt>
                <c:pt idx="2">
                  <c:v>7.8</c:v>
                </c:pt>
                <c:pt idx="3">
                  <c:v>17</c:v>
                </c:pt>
                <c:pt idx="4">
                  <c:v>32.9</c:v>
                </c:pt>
                <c:pt idx="5">
                  <c:v>0</c:v>
                </c:pt>
                <c:pt idx="6">
                  <c:v>6.3</c:v>
                </c:pt>
                <c:pt idx="7">
                  <c:v>14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Lublin</c:v>
                </c:pt>
              </c:strCache>
            </c:strRef>
          </c:tx>
          <c:cat>
            <c:strRef>
              <c:f>Arkusz1!$A$2:$A$9</c:f>
              <c:strCache>
                <c:ptCount val="8"/>
                <c:pt idx="0">
                  <c:v>stara architektura drewniana</c:v>
                </c:pt>
                <c:pt idx="1">
                  <c:v>cmentarze wojskowe</c:v>
                </c:pt>
                <c:pt idx="2">
                  <c:v>stare obiekty przemysłowe</c:v>
                </c:pt>
                <c:pt idx="3">
                  <c:v>pamiątki po społeczności żydowskiej </c:v>
                </c:pt>
                <c:pt idx="4">
                  <c:v>kamienice sprzed II wojny światowej</c:v>
                </c:pt>
                <c:pt idx="5">
                  <c:v>zabytki Starego Miasta</c:v>
                </c:pt>
                <c:pt idx="6">
                  <c:v>zabytkowe ulice i place</c:v>
                </c:pt>
                <c:pt idx="7">
                  <c:v>nie ma takich miejsc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6.7</c:v>
                </c:pt>
                <c:pt idx="1">
                  <c:v>6</c:v>
                </c:pt>
                <c:pt idx="2">
                  <c:v>5.4</c:v>
                </c:pt>
                <c:pt idx="3">
                  <c:v>19.100000000000001</c:v>
                </c:pt>
                <c:pt idx="4">
                  <c:v>37.700000000000003</c:v>
                </c:pt>
                <c:pt idx="5">
                  <c:v>35.800000000000004</c:v>
                </c:pt>
                <c:pt idx="6">
                  <c:v>4.4000000000000004</c:v>
                </c:pt>
                <c:pt idx="7">
                  <c:v>3</c:v>
                </c:pt>
              </c:numCache>
            </c:numRef>
          </c:val>
        </c:ser>
        <c:axId val="82869248"/>
        <c:axId val="82879232"/>
      </c:barChart>
      <c:catAx>
        <c:axId val="8286924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82879232"/>
        <c:crosses val="autoZero"/>
        <c:auto val="1"/>
        <c:lblAlgn val="ctr"/>
        <c:lblOffset val="100"/>
      </c:catAx>
      <c:valAx>
        <c:axId val="828792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pl-PL"/>
          </a:p>
        </c:txPr>
        <c:crossAx val="8286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60338640304813"/>
          <c:y val="0.4996147147498769"/>
          <c:w val="0.14262016649116471"/>
          <c:h val="0.16801777826552169"/>
        </c:manualLayout>
      </c:layout>
      <c:txPr>
        <a:bodyPr/>
        <a:lstStyle/>
        <a:p>
          <a:pPr>
            <a:defRPr sz="1800"/>
          </a:pPr>
          <a:endParaRPr lang="pl-PL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Pr>
        <a:bodyPr/>
        <a:lstStyle/>
        <a:p>
          <a:pPr>
            <a:defRPr sz="2400" b="1"/>
          </a:pPr>
          <a:endParaRPr lang="pl-PL"/>
        </a:p>
      </c:txPr>
    </c:title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LUBLIN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Tak, nawet kosztem rozwoju miasta</c:v>
                </c:pt>
                <c:pt idx="1">
                  <c:v>Tak, ale tylko wtedy, gdy jest bardzo wartościowa i nie stanowi bariery w rozwoju miasta</c:v>
                </c:pt>
                <c:pt idx="2">
                  <c:v>Stara architektura nie powinna być barierą w rozwoju miasta.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36.200000000000003</c:v>
                </c:pt>
                <c:pt idx="1">
                  <c:v>51.2</c:v>
                </c:pt>
                <c:pt idx="2">
                  <c:v>12.3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214464000823462"/>
          <c:y val="0.22131299212598426"/>
          <c:w val="0.41805143842313797"/>
          <c:h val="0.71209623797025379"/>
        </c:manualLayout>
      </c:layout>
      <c:txPr>
        <a:bodyPr/>
        <a:lstStyle/>
        <a:p>
          <a:pPr>
            <a:defRPr sz="1800"/>
          </a:pPr>
          <a:endParaRPr lang="pl-PL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Pr>
        <a:bodyPr/>
        <a:lstStyle/>
        <a:p>
          <a:pPr>
            <a:defRPr sz="3200"/>
          </a:pPr>
          <a:endParaRPr lang="pl-PL"/>
        </a:p>
      </c:txPr>
    </c:title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BIAŁYSTOK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Tak, nawet kosztem rozwoju miasta</c:v>
                </c:pt>
                <c:pt idx="1">
                  <c:v>Tak, ale tylko wtedy, gdy jest bardzo wartościowa i nie stanowi bariery w rozwoju miasta</c:v>
                </c:pt>
                <c:pt idx="2">
                  <c:v>Stara architektura nie powinna być barierą w rozwoju miasta.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21.2</c:v>
                </c:pt>
                <c:pt idx="1">
                  <c:v>63.6</c:v>
                </c:pt>
                <c:pt idx="2">
                  <c:v>13.5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079637379955954"/>
          <c:y val="0.24521344660453082"/>
          <c:w val="0.37013336380560624"/>
          <c:h val="0.68832207767621933"/>
        </c:manualLayout>
      </c:layout>
      <c:txPr>
        <a:bodyPr/>
        <a:lstStyle/>
        <a:p>
          <a:pPr>
            <a:defRPr sz="1800"/>
          </a:pPr>
          <a:endParaRPr lang="pl-PL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Białystok</c:v>
                </c:pt>
              </c:strCache>
            </c:strRef>
          </c:tx>
          <c:cat>
            <c:strRef>
              <c:f>Arkusz1!$A$2:$A$7</c:f>
              <c:strCache>
                <c:ptCount val="6"/>
                <c:pt idx="0">
                  <c:v>media</c:v>
                </c:pt>
                <c:pt idx="1">
                  <c:v>internet</c:v>
                </c:pt>
                <c:pt idx="2">
                  <c:v>opowieści rodzinne</c:v>
                </c:pt>
                <c:pt idx="3">
                  <c:v>festyny, obchody świąt i rocznic</c:v>
                </c:pt>
                <c:pt idx="4">
                  <c:v>książki</c:v>
                </c:pt>
                <c:pt idx="5">
                  <c:v>wystawy, ekspozycje 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70.3</c:v>
                </c:pt>
                <c:pt idx="1">
                  <c:v>29.6</c:v>
                </c:pt>
                <c:pt idx="2">
                  <c:v>37.700000000000003</c:v>
                </c:pt>
                <c:pt idx="3">
                  <c:v>30.8</c:v>
                </c:pt>
                <c:pt idx="4">
                  <c:v>29.6</c:v>
                </c:pt>
                <c:pt idx="5">
                  <c:v>28.8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Lublin</c:v>
                </c:pt>
              </c:strCache>
            </c:strRef>
          </c:tx>
          <c:cat>
            <c:strRef>
              <c:f>Arkusz1!$A$2:$A$7</c:f>
              <c:strCache>
                <c:ptCount val="6"/>
                <c:pt idx="0">
                  <c:v>media</c:v>
                </c:pt>
                <c:pt idx="1">
                  <c:v>internet</c:v>
                </c:pt>
                <c:pt idx="2">
                  <c:v>opowieści rodzinne</c:v>
                </c:pt>
                <c:pt idx="3">
                  <c:v>festyny, obchody świąt i rocznic</c:v>
                </c:pt>
                <c:pt idx="4">
                  <c:v>książki</c:v>
                </c:pt>
                <c:pt idx="5">
                  <c:v>wystawy, ekspozycje 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56.2</c:v>
                </c:pt>
                <c:pt idx="1">
                  <c:v>30.7</c:v>
                </c:pt>
                <c:pt idx="2">
                  <c:v>42.3</c:v>
                </c:pt>
                <c:pt idx="3">
                  <c:v>30.1</c:v>
                </c:pt>
                <c:pt idx="4">
                  <c:v>45.2</c:v>
                </c:pt>
                <c:pt idx="5">
                  <c:v>25.9</c:v>
                </c:pt>
              </c:numCache>
            </c:numRef>
          </c:val>
        </c:ser>
        <c:axId val="83200640"/>
        <c:axId val="83218816"/>
      </c:barChart>
      <c:catAx>
        <c:axId val="83200640"/>
        <c:scaling>
          <c:orientation val="minMax"/>
        </c:scaling>
        <c:axPos val="b"/>
        <c:tickLblPos val="nextTo"/>
        <c:crossAx val="83218816"/>
        <c:crosses val="autoZero"/>
        <c:auto val="1"/>
        <c:lblAlgn val="ctr"/>
        <c:lblOffset val="100"/>
      </c:catAx>
      <c:valAx>
        <c:axId val="83218816"/>
        <c:scaling>
          <c:orientation val="minMax"/>
        </c:scaling>
        <c:axPos val="l"/>
        <c:majorGridlines/>
        <c:numFmt formatCode="General" sourceLinked="1"/>
        <c:tickLblPos val="nextTo"/>
        <c:crossAx val="83200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753889033656128"/>
          <c:y val="5.9719810636474482E-2"/>
          <c:w val="0.28492221932687833"/>
          <c:h val="6.4469769197038992E-2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Białystok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[++]</c:v>
                </c:pt>
                <c:pt idx="1">
                  <c:v>[+]</c:v>
                </c:pt>
                <c:pt idx="2">
                  <c:v>[+-]</c:v>
                </c:pt>
                <c:pt idx="3">
                  <c:v>[-]</c:v>
                </c:pt>
                <c:pt idx="4">
                  <c:v>[--]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14.5</c:v>
                </c:pt>
                <c:pt idx="1">
                  <c:v>22.4</c:v>
                </c:pt>
                <c:pt idx="2">
                  <c:v>13.3</c:v>
                </c:pt>
                <c:pt idx="3">
                  <c:v>35.5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Lublin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[++]</c:v>
                </c:pt>
                <c:pt idx="1">
                  <c:v>[+]</c:v>
                </c:pt>
                <c:pt idx="2">
                  <c:v>[+-]</c:v>
                </c:pt>
                <c:pt idx="3">
                  <c:v>[-]</c:v>
                </c:pt>
                <c:pt idx="4">
                  <c:v>[--]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23.7</c:v>
                </c:pt>
                <c:pt idx="1">
                  <c:v>30.7</c:v>
                </c:pt>
                <c:pt idx="2">
                  <c:v>10.9</c:v>
                </c:pt>
                <c:pt idx="3">
                  <c:v>23.1</c:v>
                </c:pt>
                <c:pt idx="4">
                  <c:v>10.3</c:v>
                </c:pt>
              </c:numCache>
            </c:numRef>
          </c:val>
        </c:ser>
        <c:axId val="83298944"/>
        <c:axId val="83304832"/>
      </c:barChart>
      <c:catAx>
        <c:axId val="83298944"/>
        <c:scaling>
          <c:orientation val="minMax"/>
        </c:scaling>
        <c:axPos val="b"/>
        <c:tickLblPos val="nextTo"/>
        <c:crossAx val="83304832"/>
        <c:crosses val="autoZero"/>
        <c:auto val="1"/>
        <c:lblAlgn val="ctr"/>
        <c:lblOffset val="100"/>
      </c:catAx>
      <c:valAx>
        <c:axId val="83304832"/>
        <c:scaling>
          <c:orientation val="minMax"/>
        </c:scaling>
        <c:axPos val="l"/>
        <c:majorGridlines/>
        <c:numFmt formatCode="General" sourceLinked="1"/>
        <c:tickLblPos val="nextTo"/>
        <c:crossAx val="8329894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Białystok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[++]</c:v>
                </c:pt>
                <c:pt idx="1">
                  <c:v>[+]</c:v>
                </c:pt>
                <c:pt idx="2">
                  <c:v>[+-]</c:v>
                </c:pt>
                <c:pt idx="3">
                  <c:v>[-]</c:v>
                </c:pt>
                <c:pt idx="4">
                  <c:v>[--]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25</c:v>
                </c:pt>
                <c:pt idx="1">
                  <c:v>34</c:v>
                </c:pt>
                <c:pt idx="2">
                  <c:v>13</c:v>
                </c:pt>
                <c:pt idx="3">
                  <c:v>22</c:v>
                </c:pt>
                <c:pt idx="4">
                  <c:v>4.8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Lublin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[++]</c:v>
                </c:pt>
                <c:pt idx="1">
                  <c:v>[+]</c:v>
                </c:pt>
                <c:pt idx="2">
                  <c:v>[+-]</c:v>
                </c:pt>
                <c:pt idx="3">
                  <c:v>[-]</c:v>
                </c:pt>
                <c:pt idx="4">
                  <c:v>[--]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37.200000000000003</c:v>
                </c:pt>
                <c:pt idx="1">
                  <c:v>38.9</c:v>
                </c:pt>
                <c:pt idx="2">
                  <c:v>9.6</c:v>
                </c:pt>
                <c:pt idx="3">
                  <c:v>11.6</c:v>
                </c:pt>
                <c:pt idx="4">
                  <c:v>2.1</c:v>
                </c:pt>
              </c:numCache>
            </c:numRef>
          </c:val>
        </c:ser>
        <c:axId val="83452672"/>
        <c:axId val="83454208"/>
      </c:barChart>
      <c:catAx>
        <c:axId val="83452672"/>
        <c:scaling>
          <c:orientation val="minMax"/>
        </c:scaling>
        <c:axPos val="b"/>
        <c:tickLblPos val="nextTo"/>
        <c:crossAx val="83454208"/>
        <c:crosses val="autoZero"/>
        <c:auto val="1"/>
        <c:lblAlgn val="ctr"/>
        <c:lblOffset val="100"/>
      </c:catAx>
      <c:valAx>
        <c:axId val="83454208"/>
        <c:scaling>
          <c:orientation val="minMax"/>
        </c:scaling>
        <c:axPos val="l"/>
        <c:majorGridlines/>
        <c:numFmt formatCode="General" sourceLinked="1"/>
        <c:tickLblPos val="nextTo"/>
        <c:crossAx val="8345267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Białystok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Oddzielna historia </c:v>
                </c:pt>
                <c:pt idx="1">
                  <c:v>Odzielna historia, ze wspólnymi elementami</c:v>
                </c:pt>
                <c:pt idx="2">
                  <c:v>Wspólna historia </c:v>
                </c:pt>
                <c:pt idx="3">
                  <c:v>Trudno powiedzieć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21</c:v>
                </c:pt>
                <c:pt idx="1">
                  <c:v>67.2</c:v>
                </c:pt>
                <c:pt idx="2">
                  <c:v>7.3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Lublin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Oddzielna historia </c:v>
                </c:pt>
                <c:pt idx="1">
                  <c:v>Odzielna historia, ze wspólnymi elementami</c:v>
                </c:pt>
                <c:pt idx="2">
                  <c:v>Wspólna historia </c:v>
                </c:pt>
                <c:pt idx="3">
                  <c:v>Trudno powiedzieć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28.4</c:v>
                </c:pt>
                <c:pt idx="1">
                  <c:v>56.5</c:v>
                </c:pt>
                <c:pt idx="2">
                  <c:v>13.7</c:v>
                </c:pt>
                <c:pt idx="3">
                  <c:v>1.2</c:v>
                </c:pt>
              </c:numCache>
            </c:numRef>
          </c:val>
        </c:ser>
        <c:gapWidth val="75"/>
        <c:axId val="83434880"/>
        <c:axId val="83481728"/>
      </c:barChart>
      <c:catAx>
        <c:axId val="834348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2400"/>
            </a:pPr>
            <a:endParaRPr lang="pl-PL"/>
          </a:p>
        </c:txPr>
        <c:crossAx val="83481728"/>
        <c:crosses val="autoZero"/>
        <c:auto val="1"/>
        <c:lblAlgn val="ctr"/>
        <c:lblOffset val="100"/>
      </c:catAx>
      <c:valAx>
        <c:axId val="83481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83434880"/>
        <c:crosses val="autoZero"/>
        <c:crossBetween val="between"/>
      </c:valAx>
    </c:plotArea>
    <c:legend>
      <c:legendPos val="b"/>
      <c:txPr>
        <a:bodyPr/>
        <a:lstStyle/>
        <a:p>
          <a:pPr>
            <a:defRPr sz="2400"/>
          </a:pPr>
          <a:endParaRPr lang="pl-PL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udział internautów w kategorii wiekowej</c:v>
                </c:pt>
              </c:strCache>
            </c:strRef>
          </c:tx>
          <c:dLbls>
            <c:showVal val="1"/>
          </c:dLbls>
          <c:cat>
            <c:strRef>
              <c:f>Arkusz1!$A$2:$A$7</c:f>
              <c:strCache>
                <c:ptCount val="6"/>
                <c:pt idx="0">
                  <c:v>[7-15]</c:v>
                </c:pt>
                <c:pt idx="1">
                  <c:v>[16-24]</c:v>
                </c:pt>
                <c:pt idx="2">
                  <c:v>[25-34]</c:v>
                </c:pt>
                <c:pt idx="3">
                  <c:v>[35-44]</c:v>
                </c:pt>
                <c:pt idx="4">
                  <c:v>[45-54]</c:v>
                </c:pt>
                <c:pt idx="5">
                  <c:v>[55+]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0.52</c:v>
                </c:pt>
                <c:pt idx="1">
                  <c:v>0.87000000000000133</c:v>
                </c:pt>
                <c:pt idx="2">
                  <c:v>0.60000000000000064</c:v>
                </c:pt>
                <c:pt idx="3">
                  <c:v>0.5</c:v>
                </c:pt>
                <c:pt idx="4">
                  <c:v>0.35000000000000031</c:v>
                </c:pt>
                <c:pt idx="5">
                  <c:v>0.12000000000000002</c:v>
                </c:pt>
              </c:numCache>
            </c:numRef>
          </c:val>
        </c:ser>
        <c:axId val="83584896"/>
        <c:axId val="83586432"/>
      </c:barChart>
      <c:catAx>
        <c:axId val="83584896"/>
        <c:scaling>
          <c:orientation val="minMax"/>
        </c:scaling>
        <c:axPos val="b"/>
        <c:tickLblPos val="nextTo"/>
        <c:crossAx val="83586432"/>
        <c:crosses val="autoZero"/>
        <c:auto val="1"/>
        <c:lblAlgn val="ctr"/>
        <c:lblOffset val="100"/>
      </c:catAx>
      <c:valAx>
        <c:axId val="83586432"/>
        <c:scaling>
          <c:orientation val="minMax"/>
        </c:scaling>
        <c:delete val="1"/>
        <c:axPos val="l"/>
        <c:numFmt formatCode="0%" sourceLinked="1"/>
        <c:tickLblPos val="nextTo"/>
        <c:crossAx val="8358489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6ABF0-B20F-4ACB-9518-858DFE460866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E9DEBFFC-AECC-4129-A83B-AC9E3B8BD616}">
      <dgm:prSet phldrT="[Tekst]"/>
      <dgm:spPr/>
      <dgm:t>
        <a:bodyPr/>
        <a:lstStyle/>
        <a:p>
          <a:r>
            <a:rPr lang="pl-PL" dirty="0" smtClean="0"/>
            <a:t>Z sentymentem myślę o przeszłości</a:t>
          </a:r>
          <a:endParaRPr lang="pl-PL" dirty="0"/>
        </a:p>
      </dgm:t>
    </dgm:pt>
    <dgm:pt modelId="{1CF39A98-6C8D-4712-A558-226308A3BE86}" type="parTrans" cxnId="{9E3496EE-42BD-40D5-ADF3-0B30600C8E57}">
      <dgm:prSet/>
      <dgm:spPr/>
      <dgm:t>
        <a:bodyPr/>
        <a:lstStyle/>
        <a:p>
          <a:endParaRPr lang="pl-PL"/>
        </a:p>
      </dgm:t>
    </dgm:pt>
    <dgm:pt modelId="{50BC3F3A-E9D3-485C-95EF-B84D270BCC5C}" type="sibTrans" cxnId="{9E3496EE-42BD-40D5-ADF3-0B30600C8E57}">
      <dgm:prSet/>
      <dgm:spPr/>
      <dgm:t>
        <a:bodyPr/>
        <a:lstStyle/>
        <a:p>
          <a:endParaRPr lang="pl-PL"/>
        </a:p>
      </dgm:t>
    </dgm:pt>
    <dgm:pt modelId="{FCA62B3D-1C8B-4107-ADFF-8893B269BD88}">
      <dgm:prSet phldrT="[Tekst]"/>
      <dgm:spPr/>
      <dgm:t>
        <a:bodyPr/>
        <a:lstStyle/>
        <a:p>
          <a:r>
            <a:rPr lang="pl-PL" dirty="0" smtClean="0"/>
            <a:t>Akceptacja 71% - 66,%</a:t>
          </a:r>
          <a:endParaRPr lang="pl-PL" dirty="0"/>
        </a:p>
      </dgm:t>
    </dgm:pt>
    <dgm:pt modelId="{2115AF22-3E64-4B2D-BC2D-F4AFF699E310}" type="parTrans" cxnId="{6B0493A9-AF1D-49B3-BBE0-75451C6C283E}">
      <dgm:prSet/>
      <dgm:spPr/>
      <dgm:t>
        <a:bodyPr/>
        <a:lstStyle/>
        <a:p>
          <a:endParaRPr lang="pl-PL"/>
        </a:p>
      </dgm:t>
    </dgm:pt>
    <dgm:pt modelId="{B324F66F-41B1-472D-B7AC-165787EC53DC}" type="sibTrans" cxnId="{6B0493A9-AF1D-49B3-BBE0-75451C6C283E}">
      <dgm:prSet/>
      <dgm:spPr/>
      <dgm:t>
        <a:bodyPr/>
        <a:lstStyle/>
        <a:p>
          <a:endParaRPr lang="pl-PL"/>
        </a:p>
      </dgm:t>
    </dgm:pt>
    <dgm:pt modelId="{FF23B715-BE5C-4F3D-BD2F-548E6FAA0F41}">
      <dgm:prSet phldrT="[Tekst]"/>
      <dgm:spPr/>
      <dgm:t>
        <a:bodyPr/>
        <a:lstStyle/>
        <a:p>
          <a:r>
            <a:rPr lang="pl-PL" dirty="0" smtClean="0"/>
            <a:t>Negacja 13% - 14%</a:t>
          </a:r>
          <a:endParaRPr lang="pl-PL" dirty="0"/>
        </a:p>
      </dgm:t>
    </dgm:pt>
    <dgm:pt modelId="{BE905546-9F97-46E9-B3FB-19E6207E4772}" type="parTrans" cxnId="{AC871670-487F-4E9F-9F5D-E9CDD9289116}">
      <dgm:prSet/>
      <dgm:spPr/>
      <dgm:t>
        <a:bodyPr/>
        <a:lstStyle/>
        <a:p>
          <a:endParaRPr lang="pl-PL"/>
        </a:p>
      </dgm:t>
    </dgm:pt>
    <dgm:pt modelId="{0F842B0F-ABCE-49B6-8962-2B8265E0C972}" type="sibTrans" cxnId="{AC871670-487F-4E9F-9F5D-E9CDD9289116}">
      <dgm:prSet/>
      <dgm:spPr/>
      <dgm:t>
        <a:bodyPr/>
        <a:lstStyle/>
        <a:p>
          <a:endParaRPr lang="pl-PL"/>
        </a:p>
      </dgm:t>
    </dgm:pt>
    <dgm:pt modelId="{C21E557D-137E-4F22-A583-7877A4461B04}">
      <dgm:prSet phldrT="[Tekst]"/>
      <dgm:spPr/>
      <dgm:t>
        <a:bodyPr/>
        <a:lstStyle/>
        <a:p>
          <a:r>
            <a:rPr lang="pl-PL" dirty="0" smtClean="0"/>
            <a:t>Żyję głównie dniem dzisiejszym</a:t>
          </a:r>
          <a:endParaRPr lang="pl-PL" dirty="0"/>
        </a:p>
      </dgm:t>
    </dgm:pt>
    <dgm:pt modelId="{0F54CFC1-AA69-406A-AA1E-CA4D3B073828}" type="parTrans" cxnId="{14F49F41-DFCA-4FB6-86A4-48C5D3C2655F}">
      <dgm:prSet/>
      <dgm:spPr/>
      <dgm:t>
        <a:bodyPr/>
        <a:lstStyle/>
        <a:p>
          <a:endParaRPr lang="pl-PL"/>
        </a:p>
      </dgm:t>
    </dgm:pt>
    <dgm:pt modelId="{C5777FDC-10A4-43E0-BD99-8A97EDD7E5C2}" type="sibTrans" cxnId="{14F49F41-DFCA-4FB6-86A4-48C5D3C2655F}">
      <dgm:prSet/>
      <dgm:spPr/>
      <dgm:t>
        <a:bodyPr/>
        <a:lstStyle/>
        <a:p>
          <a:endParaRPr lang="pl-PL"/>
        </a:p>
      </dgm:t>
    </dgm:pt>
    <dgm:pt modelId="{D8D532D1-1951-47C6-9056-91980E788EFA}">
      <dgm:prSet phldrT="[Tekst]"/>
      <dgm:spPr/>
      <dgm:t>
        <a:bodyPr/>
        <a:lstStyle/>
        <a:p>
          <a:r>
            <a:rPr lang="pl-PL" dirty="0" smtClean="0"/>
            <a:t>Akceptacja 52% - 45%</a:t>
          </a:r>
          <a:endParaRPr lang="pl-PL" dirty="0"/>
        </a:p>
      </dgm:t>
    </dgm:pt>
    <dgm:pt modelId="{C4935778-C55C-473D-B8CF-254405778012}" type="parTrans" cxnId="{C1917871-D8AF-415A-8D90-4D4E5458F644}">
      <dgm:prSet/>
      <dgm:spPr/>
      <dgm:t>
        <a:bodyPr/>
        <a:lstStyle/>
        <a:p>
          <a:endParaRPr lang="pl-PL"/>
        </a:p>
      </dgm:t>
    </dgm:pt>
    <dgm:pt modelId="{1B5E3834-313F-4ECA-8551-566CCE9EC388}" type="sibTrans" cxnId="{C1917871-D8AF-415A-8D90-4D4E5458F644}">
      <dgm:prSet/>
      <dgm:spPr/>
      <dgm:t>
        <a:bodyPr/>
        <a:lstStyle/>
        <a:p>
          <a:endParaRPr lang="pl-PL"/>
        </a:p>
      </dgm:t>
    </dgm:pt>
    <dgm:pt modelId="{2334FD3F-324F-46D2-A0F7-2BEF9F6F774B}">
      <dgm:prSet phldrT="[Tekst]"/>
      <dgm:spPr/>
      <dgm:t>
        <a:bodyPr/>
        <a:lstStyle/>
        <a:p>
          <a:r>
            <a:rPr lang="pl-PL" dirty="0" smtClean="0"/>
            <a:t>Negacja 35% - 39%</a:t>
          </a:r>
          <a:endParaRPr lang="pl-PL" dirty="0"/>
        </a:p>
      </dgm:t>
    </dgm:pt>
    <dgm:pt modelId="{B0BEFE08-D6C4-4FF0-8DE9-0F8833337555}" type="parTrans" cxnId="{A3CDDEE6-44E5-495E-ADA0-939623B3E9E0}">
      <dgm:prSet/>
      <dgm:spPr/>
      <dgm:t>
        <a:bodyPr/>
        <a:lstStyle/>
        <a:p>
          <a:endParaRPr lang="pl-PL"/>
        </a:p>
      </dgm:t>
    </dgm:pt>
    <dgm:pt modelId="{27B82160-048F-4BD7-BEDA-87BC21A37037}" type="sibTrans" cxnId="{A3CDDEE6-44E5-495E-ADA0-939623B3E9E0}">
      <dgm:prSet/>
      <dgm:spPr/>
      <dgm:t>
        <a:bodyPr/>
        <a:lstStyle/>
        <a:p>
          <a:endParaRPr lang="pl-PL"/>
        </a:p>
      </dgm:t>
    </dgm:pt>
    <dgm:pt modelId="{8EED0D6E-4B84-4210-8406-24788C1EDDE7}">
      <dgm:prSet/>
      <dgm:spPr/>
      <dgm:t>
        <a:bodyPr/>
        <a:lstStyle/>
        <a:p>
          <a:r>
            <a:rPr lang="pl-PL" dirty="0" smtClean="0"/>
            <a:t>Zawsze z nadzieją patrzę w przyszłość</a:t>
          </a:r>
          <a:endParaRPr lang="pl-PL" dirty="0"/>
        </a:p>
      </dgm:t>
    </dgm:pt>
    <dgm:pt modelId="{31DA6875-FE40-4BE6-80FB-009D5AEFAE93}" type="parTrans" cxnId="{CF7EB9E5-25A2-40C4-82DD-A72740158DB1}">
      <dgm:prSet/>
      <dgm:spPr/>
    </dgm:pt>
    <dgm:pt modelId="{2D140CC8-B26B-475D-9253-FDD79A976F00}" type="sibTrans" cxnId="{CF7EB9E5-25A2-40C4-82DD-A72740158DB1}">
      <dgm:prSet/>
      <dgm:spPr/>
    </dgm:pt>
    <dgm:pt modelId="{5869077A-9389-46A6-8A56-9402D0E7AA26}">
      <dgm:prSet/>
      <dgm:spPr/>
      <dgm:t>
        <a:bodyPr/>
        <a:lstStyle/>
        <a:p>
          <a:r>
            <a:rPr lang="pl-PL" dirty="0" smtClean="0"/>
            <a:t>Akceptacja 81% - 75%</a:t>
          </a:r>
          <a:endParaRPr lang="pl-PL" dirty="0"/>
        </a:p>
      </dgm:t>
    </dgm:pt>
    <dgm:pt modelId="{6EE0865B-845A-4CF9-A744-74A538BD2874}" type="parTrans" cxnId="{C58A3040-BF6F-4F02-9628-03813CAD5B2F}">
      <dgm:prSet/>
      <dgm:spPr/>
    </dgm:pt>
    <dgm:pt modelId="{15EE7CD0-FCF9-4431-BF7D-D7AC8209BCD4}" type="sibTrans" cxnId="{C58A3040-BF6F-4F02-9628-03813CAD5B2F}">
      <dgm:prSet/>
      <dgm:spPr/>
    </dgm:pt>
    <dgm:pt modelId="{DC9C6595-11BE-4748-B09B-9C14FE644131}">
      <dgm:prSet/>
      <dgm:spPr/>
      <dgm:t>
        <a:bodyPr/>
        <a:lstStyle/>
        <a:p>
          <a:r>
            <a:rPr lang="pl-PL" dirty="0" smtClean="0"/>
            <a:t>Negacja 10% -13%</a:t>
          </a:r>
          <a:endParaRPr lang="pl-PL" dirty="0"/>
        </a:p>
      </dgm:t>
    </dgm:pt>
    <dgm:pt modelId="{AE5BFB0F-B230-42CB-9DD2-9975D72531EE}" type="parTrans" cxnId="{84700C26-09AB-458B-8805-C24C5B625809}">
      <dgm:prSet/>
      <dgm:spPr/>
      <dgm:t>
        <a:bodyPr/>
        <a:lstStyle/>
        <a:p>
          <a:endParaRPr lang="pl-PL"/>
        </a:p>
      </dgm:t>
    </dgm:pt>
    <dgm:pt modelId="{AF9C35DA-917C-4205-8FED-D33426F5521F}" type="sibTrans" cxnId="{84700C26-09AB-458B-8805-C24C5B625809}">
      <dgm:prSet/>
      <dgm:spPr/>
      <dgm:t>
        <a:bodyPr/>
        <a:lstStyle/>
        <a:p>
          <a:endParaRPr lang="pl-PL"/>
        </a:p>
      </dgm:t>
    </dgm:pt>
    <dgm:pt modelId="{0B2BFC2D-BFD2-44FA-BC68-FB4803D1AF0C}" type="pres">
      <dgm:prSet presAssocID="{4D66ABF0-B20F-4ACB-9518-858DFE4608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9C0D87F-12C5-4EDC-8825-086E016B12AF}" type="pres">
      <dgm:prSet presAssocID="{E9DEBFFC-AECC-4129-A83B-AC9E3B8BD616}" presName="linNode" presStyleCnt="0"/>
      <dgm:spPr/>
    </dgm:pt>
    <dgm:pt modelId="{B0C8A6F9-5848-4B9E-A0E0-0B0886022B4D}" type="pres">
      <dgm:prSet presAssocID="{E9DEBFFC-AECC-4129-A83B-AC9E3B8BD61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97F43D-F111-49B0-ACC8-A83C45B1A3E5}" type="pres">
      <dgm:prSet presAssocID="{E9DEBFFC-AECC-4129-A83B-AC9E3B8BD61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5C4C94-39FA-4498-A57D-CEDC0FA24FA4}" type="pres">
      <dgm:prSet presAssocID="{50BC3F3A-E9D3-485C-95EF-B84D270BCC5C}" presName="spacing" presStyleCnt="0"/>
      <dgm:spPr/>
    </dgm:pt>
    <dgm:pt modelId="{3453FC3A-6F3B-4CF7-A5D1-CF50F9BD689C}" type="pres">
      <dgm:prSet presAssocID="{C21E557D-137E-4F22-A583-7877A4461B04}" presName="linNode" presStyleCnt="0"/>
      <dgm:spPr/>
    </dgm:pt>
    <dgm:pt modelId="{119369FA-4D2A-4B9F-A444-30E31BEDDE6D}" type="pres">
      <dgm:prSet presAssocID="{C21E557D-137E-4F22-A583-7877A4461B0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786073-343F-4020-83D6-56F9DE49F4DB}" type="pres">
      <dgm:prSet presAssocID="{C21E557D-137E-4F22-A583-7877A4461B0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D45770-C7CC-4AB7-9BC5-920CB6D2278A}" type="pres">
      <dgm:prSet presAssocID="{C5777FDC-10A4-43E0-BD99-8A97EDD7E5C2}" presName="spacing" presStyleCnt="0"/>
      <dgm:spPr/>
    </dgm:pt>
    <dgm:pt modelId="{4F615143-3A7F-4173-B4AE-875FEFF2BCF7}" type="pres">
      <dgm:prSet presAssocID="{8EED0D6E-4B84-4210-8406-24788C1EDDE7}" presName="linNode" presStyleCnt="0"/>
      <dgm:spPr/>
    </dgm:pt>
    <dgm:pt modelId="{AA9FFBB1-C41C-41D4-85C6-3F1D0DC449EB}" type="pres">
      <dgm:prSet presAssocID="{8EED0D6E-4B84-4210-8406-24788C1EDDE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E004ED-3A66-4A3A-97E3-39F5A0DB012C}" type="pres">
      <dgm:prSet presAssocID="{8EED0D6E-4B84-4210-8406-24788C1EDDE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1917871-D8AF-415A-8D90-4D4E5458F644}" srcId="{C21E557D-137E-4F22-A583-7877A4461B04}" destId="{D8D532D1-1951-47C6-9056-91980E788EFA}" srcOrd="0" destOrd="0" parTransId="{C4935778-C55C-473D-B8CF-254405778012}" sibTransId="{1B5E3834-313F-4ECA-8551-566CCE9EC388}"/>
    <dgm:cxn modelId="{7D7CC925-4FB3-4D1C-A7BF-241C027312BB}" type="presOf" srcId="{C21E557D-137E-4F22-A583-7877A4461B04}" destId="{119369FA-4D2A-4B9F-A444-30E31BEDDE6D}" srcOrd="0" destOrd="0" presId="urn:microsoft.com/office/officeart/2005/8/layout/vList6"/>
    <dgm:cxn modelId="{9257369C-81DB-4E9D-B8FF-36134E817DFF}" type="presOf" srcId="{E9DEBFFC-AECC-4129-A83B-AC9E3B8BD616}" destId="{B0C8A6F9-5848-4B9E-A0E0-0B0886022B4D}" srcOrd="0" destOrd="0" presId="urn:microsoft.com/office/officeart/2005/8/layout/vList6"/>
    <dgm:cxn modelId="{0EE113DB-DEC8-47BE-8ABD-F34F48DDCE1D}" type="presOf" srcId="{D8D532D1-1951-47C6-9056-91980E788EFA}" destId="{28786073-343F-4020-83D6-56F9DE49F4DB}" srcOrd="0" destOrd="0" presId="urn:microsoft.com/office/officeart/2005/8/layout/vList6"/>
    <dgm:cxn modelId="{A2DE69A1-F4C1-4689-8ACF-2EB3EAD74301}" type="presOf" srcId="{DC9C6595-11BE-4748-B09B-9C14FE644131}" destId="{9EE004ED-3A66-4A3A-97E3-39F5A0DB012C}" srcOrd="0" destOrd="1" presId="urn:microsoft.com/office/officeart/2005/8/layout/vList6"/>
    <dgm:cxn modelId="{14F49F41-DFCA-4FB6-86A4-48C5D3C2655F}" srcId="{4D66ABF0-B20F-4ACB-9518-858DFE460866}" destId="{C21E557D-137E-4F22-A583-7877A4461B04}" srcOrd="1" destOrd="0" parTransId="{0F54CFC1-AA69-406A-AA1E-CA4D3B073828}" sibTransId="{C5777FDC-10A4-43E0-BD99-8A97EDD7E5C2}"/>
    <dgm:cxn modelId="{AE662D45-7807-4FF4-89EB-C97B85200A01}" type="presOf" srcId="{8EED0D6E-4B84-4210-8406-24788C1EDDE7}" destId="{AA9FFBB1-C41C-41D4-85C6-3F1D0DC449EB}" srcOrd="0" destOrd="0" presId="urn:microsoft.com/office/officeart/2005/8/layout/vList6"/>
    <dgm:cxn modelId="{A3CDDEE6-44E5-495E-ADA0-939623B3E9E0}" srcId="{C21E557D-137E-4F22-A583-7877A4461B04}" destId="{2334FD3F-324F-46D2-A0F7-2BEF9F6F774B}" srcOrd="1" destOrd="0" parTransId="{B0BEFE08-D6C4-4FF0-8DE9-0F8833337555}" sibTransId="{27B82160-048F-4BD7-BEDA-87BC21A37037}"/>
    <dgm:cxn modelId="{AC871670-487F-4E9F-9F5D-E9CDD9289116}" srcId="{E9DEBFFC-AECC-4129-A83B-AC9E3B8BD616}" destId="{FF23B715-BE5C-4F3D-BD2F-548E6FAA0F41}" srcOrd="1" destOrd="0" parTransId="{BE905546-9F97-46E9-B3FB-19E6207E4772}" sibTransId="{0F842B0F-ABCE-49B6-8962-2B8265E0C972}"/>
    <dgm:cxn modelId="{6B0493A9-AF1D-49B3-BBE0-75451C6C283E}" srcId="{E9DEBFFC-AECC-4129-A83B-AC9E3B8BD616}" destId="{FCA62B3D-1C8B-4107-ADFF-8893B269BD88}" srcOrd="0" destOrd="0" parTransId="{2115AF22-3E64-4B2D-BC2D-F4AFF699E310}" sibTransId="{B324F66F-41B1-472D-B7AC-165787EC53DC}"/>
    <dgm:cxn modelId="{E4125EEA-6CEB-4FF5-8838-518E59E93B35}" type="presOf" srcId="{2334FD3F-324F-46D2-A0F7-2BEF9F6F774B}" destId="{28786073-343F-4020-83D6-56F9DE49F4DB}" srcOrd="0" destOrd="1" presId="urn:microsoft.com/office/officeart/2005/8/layout/vList6"/>
    <dgm:cxn modelId="{84700C26-09AB-458B-8805-C24C5B625809}" srcId="{8EED0D6E-4B84-4210-8406-24788C1EDDE7}" destId="{DC9C6595-11BE-4748-B09B-9C14FE644131}" srcOrd="1" destOrd="0" parTransId="{AE5BFB0F-B230-42CB-9DD2-9975D72531EE}" sibTransId="{AF9C35DA-917C-4205-8FED-D33426F5521F}"/>
    <dgm:cxn modelId="{258C748B-CF09-4560-BC30-FBBB26B7A02F}" type="presOf" srcId="{4D66ABF0-B20F-4ACB-9518-858DFE460866}" destId="{0B2BFC2D-BFD2-44FA-BC68-FB4803D1AF0C}" srcOrd="0" destOrd="0" presId="urn:microsoft.com/office/officeart/2005/8/layout/vList6"/>
    <dgm:cxn modelId="{3BCD848B-C985-4753-8CB0-9B54DE419E17}" type="presOf" srcId="{5869077A-9389-46A6-8A56-9402D0E7AA26}" destId="{9EE004ED-3A66-4A3A-97E3-39F5A0DB012C}" srcOrd="0" destOrd="0" presId="urn:microsoft.com/office/officeart/2005/8/layout/vList6"/>
    <dgm:cxn modelId="{C58A3040-BF6F-4F02-9628-03813CAD5B2F}" srcId="{8EED0D6E-4B84-4210-8406-24788C1EDDE7}" destId="{5869077A-9389-46A6-8A56-9402D0E7AA26}" srcOrd="0" destOrd="0" parTransId="{6EE0865B-845A-4CF9-A744-74A538BD2874}" sibTransId="{15EE7CD0-FCF9-4431-BF7D-D7AC8209BCD4}"/>
    <dgm:cxn modelId="{CF7EB9E5-25A2-40C4-82DD-A72740158DB1}" srcId="{4D66ABF0-B20F-4ACB-9518-858DFE460866}" destId="{8EED0D6E-4B84-4210-8406-24788C1EDDE7}" srcOrd="2" destOrd="0" parTransId="{31DA6875-FE40-4BE6-80FB-009D5AEFAE93}" sibTransId="{2D140CC8-B26B-475D-9253-FDD79A976F00}"/>
    <dgm:cxn modelId="{072EEA9F-7AF1-4870-BB4E-BC13E3A6C9CE}" type="presOf" srcId="{FF23B715-BE5C-4F3D-BD2F-548E6FAA0F41}" destId="{7597F43D-F111-49B0-ACC8-A83C45B1A3E5}" srcOrd="0" destOrd="1" presId="urn:microsoft.com/office/officeart/2005/8/layout/vList6"/>
    <dgm:cxn modelId="{9E3496EE-42BD-40D5-ADF3-0B30600C8E57}" srcId="{4D66ABF0-B20F-4ACB-9518-858DFE460866}" destId="{E9DEBFFC-AECC-4129-A83B-AC9E3B8BD616}" srcOrd="0" destOrd="0" parTransId="{1CF39A98-6C8D-4712-A558-226308A3BE86}" sibTransId="{50BC3F3A-E9D3-485C-95EF-B84D270BCC5C}"/>
    <dgm:cxn modelId="{71A7ECCD-5813-4A32-A8C1-13397F07E34D}" type="presOf" srcId="{FCA62B3D-1C8B-4107-ADFF-8893B269BD88}" destId="{7597F43D-F111-49B0-ACC8-A83C45B1A3E5}" srcOrd="0" destOrd="0" presId="urn:microsoft.com/office/officeart/2005/8/layout/vList6"/>
    <dgm:cxn modelId="{67426FBC-9FAD-4218-A71D-66FB3E433156}" type="presParOf" srcId="{0B2BFC2D-BFD2-44FA-BC68-FB4803D1AF0C}" destId="{59C0D87F-12C5-4EDC-8825-086E016B12AF}" srcOrd="0" destOrd="0" presId="urn:microsoft.com/office/officeart/2005/8/layout/vList6"/>
    <dgm:cxn modelId="{8FE9BE77-B008-4983-86DC-B1F02E6DE3D6}" type="presParOf" srcId="{59C0D87F-12C5-4EDC-8825-086E016B12AF}" destId="{B0C8A6F9-5848-4B9E-A0E0-0B0886022B4D}" srcOrd="0" destOrd="0" presId="urn:microsoft.com/office/officeart/2005/8/layout/vList6"/>
    <dgm:cxn modelId="{FC872461-7EAA-4761-B621-0D4ED074D44D}" type="presParOf" srcId="{59C0D87F-12C5-4EDC-8825-086E016B12AF}" destId="{7597F43D-F111-49B0-ACC8-A83C45B1A3E5}" srcOrd="1" destOrd="0" presId="urn:microsoft.com/office/officeart/2005/8/layout/vList6"/>
    <dgm:cxn modelId="{F6D2702E-D952-448A-B1E9-F85458C5CE79}" type="presParOf" srcId="{0B2BFC2D-BFD2-44FA-BC68-FB4803D1AF0C}" destId="{B25C4C94-39FA-4498-A57D-CEDC0FA24FA4}" srcOrd="1" destOrd="0" presId="urn:microsoft.com/office/officeart/2005/8/layout/vList6"/>
    <dgm:cxn modelId="{BDE36F45-D828-4CA5-8926-1F55886C461B}" type="presParOf" srcId="{0B2BFC2D-BFD2-44FA-BC68-FB4803D1AF0C}" destId="{3453FC3A-6F3B-4CF7-A5D1-CF50F9BD689C}" srcOrd="2" destOrd="0" presId="urn:microsoft.com/office/officeart/2005/8/layout/vList6"/>
    <dgm:cxn modelId="{34E1E466-F6A7-4BE1-93C5-6B109E5C7C03}" type="presParOf" srcId="{3453FC3A-6F3B-4CF7-A5D1-CF50F9BD689C}" destId="{119369FA-4D2A-4B9F-A444-30E31BEDDE6D}" srcOrd="0" destOrd="0" presId="urn:microsoft.com/office/officeart/2005/8/layout/vList6"/>
    <dgm:cxn modelId="{F8C7787B-FCF3-460A-AC72-7D89C197A387}" type="presParOf" srcId="{3453FC3A-6F3B-4CF7-A5D1-CF50F9BD689C}" destId="{28786073-343F-4020-83D6-56F9DE49F4DB}" srcOrd="1" destOrd="0" presId="urn:microsoft.com/office/officeart/2005/8/layout/vList6"/>
    <dgm:cxn modelId="{24ABDBDB-5F14-4F8D-A024-38D8D1478C52}" type="presParOf" srcId="{0B2BFC2D-BFD2-44FA-BC68-FB4803D1AF0C}" destId="{5CD45770-C7CC-4AB7-9BC5-920CB6D2278A}" srcOrd="3" destOrd="0" presId="urn:microsoft.com/office/officeart/2005/8/layout/vList6"/>
    <dgm:cxn modelId="{AB3B9DE0-7571-4E16-9A34-CD088BCF87FC}" type="presParOf" srcId="{0B2BFC2D-BFD2-44FA-BC68-FB4803D1AF0C}" destId="{4F615143-3A7F-4173-B4AE-875FEFF2BCF7}" srcOrd="4" destOrd="0" presId="urn:microsoft.com/office/officeart/2005/8/layout/vList6"/>
    <dgm:cxn modelId="{A78E3C27-4E37-4127-BDA7-E330794A0DF7}" type="presParOf" srcId="{4F615143-3A7F-4173-B4AE-875FEFF2BCF7}" destId="{AA9FFBB1-C41C-41D4-85C6-3F1D0DC449EB}" srcOrd="0" destOrd="0" presId="urn:microsoft.com/office/officeart/2005/8/layout/vList6"/>
    <dgm:cxn modelId="{9F76CC36-2349-46A2-B8BC-4B10810B5018}" type="presParOf" srcId="{4F615143-3A7F-4173-B4AE-875FEFF2BCF7}" destId="{9EE004ED-3A66-4A3A-97E3-39F5A0DB012C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E2739-5755-461F-B242-E83D629016B0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E8201E51-4D6E-447F-B4FD-0DDBCB7AB505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dirty="0" smtClean="0"/>
            <a:t>Czas, o którym się nie myśli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dirty="0"/>
        </a:p>
      </dgm:t>
    </dgm:pt>
    <dgm:pt modelId="{A50928DA-B8A4-4CF9-A723-54F1682D0ED7}" type="parTrans" cxnId="{702956E1-1338-4A67-B80C-9BC8175AFBBF}">
      <dgm:prSet/>
      <dgm:spPr/>
      <dgm:t>
        <a:bodyPr/>
        <a:lstStyle/>
        <a:p>
          <a:endParaRPr lang="pl-PL"/>
        </a:p>
      </dgm:t>
    </dgm:pt>
    <dgm:pt modelId="{0A5D491F-76FD-403E-9BA2-249AD7885A3C}" type="sibTrans" cxnId="{702956E1-1338-4A67-B80C-9BC8175AFBBF}">
      <dgm:prSet/>
      <dgm:spPr/>
      <dgm:t>
        <a:bodyPr/>
        <a:lstStyle/>
        <a:p>
          <a:endParaRPr lang="pl-PL"/>
        </a:p>
      </dgm:t>
    </dgm:pt>
    <dgm:pt modelId="{56B3F142-C220-48DB-BD76-1C40328BCA5F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dirty="0" smtClean="0"/>
            <a:t>Czas, przysparzający kłopotów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dirty="0"/>
        </a:p>
      </dgm:t>
    </dgm:pt>
    <dgm:pt modelId="{78691ED5-297A-4D24-96AC-C9E78A09D051}" type="parTrans" cxnId="{F7C44686-973C-42B6-9FFF-CC2D3C3D2DF5}">
      <dgm:prSet/>
      <dgm:spPr/>
      <dgm:t>
        <a:bodyPr/>
        <a:lstStyle/>
        <a:p>
          <a:endParaRPr lang="pl-PL"/>
        </a:p>
      </dgm:t>
    </dgm:pt>
    <dgm:pt modelId="{D201C86B-C9B5-4849-BB56-8464A398194A}" type="sibTrans" cxnId="{F7C44686-973C-42B6-9FFF-CC2D3C3D2DF5}">
      <dgm:prSet/>
      <dgm:spPr/>
      <dgm:t>
        <a:bodyPr/>
        <a:lstStyle/>
        <a:p>
          <a:endParaRPr lang="pl-PL"/>
        </a:p>
      </dgm:t>
    </dgm:pt>
    <dgm:pt modelId="{D0CAABF3-71C6-4B70-BC94-CC608113360A}">
      <dgm:prSet/>
      <dgm:spPr/>
      <dgm:t>
        <a:bodyPr/>
        <a:lstStyle/>
        <a:p>
          <a:r>
            <a:rPr lang="pl-PL" b="1" dirty="0" smtClean="0"/>
            <a:t>Czas, na który się czeka</a:t>
          </a:r>
          <a:endParaRPr lang="pl-PL" b="1" dirty="0"/>
        </a:p>
      </dgm:t>
    </dgm:pt>
    <dgm:pt modelId="{05708A61-9446-4ACA-9826-100B2A866D8F}" type="parTrans" cxnId="{425FE561-0D0A-4ADD-96AA-1C20A501D73A}">
      <dgm:prSet/>
      <dgm:spPr/>
      <dgm:t>
        <a:bodyPr/>
        <a:lstStyle/>
        <a:p>
          <a:endParaRPr lang="pl-PL"/>
        </a:p>
      </dgm:t>
    </dgm:pt>
    <dgm:pt modelId="{4ADA8819-EFAA-4407-A915-6435D008E55D}" type="sibTrans" cxnId="{425FE561-0D0A-4ADD-96AA-1C20A501D73A}">
      <dgm:prSet/>
      <dgm:spPr/>
      <dgm:t>
        <a:bodyPr/>
        <a:lstStyle/>
        <a:p>
          <a:endParaRPr lang="pl-PL"/>
        </a:p>
      </dgm:t>
    </dgm:pt>
    <dgm:pt modelId="{37CF65BD-FBBB-4AEA-9C4C-D868B877ADC4}" type="pres">
      <dgm:prSet presAssocID="{E56E2739-5755-461F-B242-E83D629016B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C9F9DF9A-C701-4F3B-8EBC-21F4DB340BB7}" type="pres">
      <dgm:prSet presAssocID="{E56E2739-5755-461F-B242-E83D629016B0}" presName="pyramid" presStyleLbl="node1" presStyleIdx="0" presStyleCnt="1"/>
      <dgm:spPr>
        <a:solidFill>
          <a:srgbClr val="FFC000"/>
        </a:solidFill>
      </dgm:spPr>
    </dgm:pt>
    <dgm:pt modelId="{CEE714BF-ABA9-416B-BED1-51C20A7DFCAF}" type="pres">
      <dgm:prSet presAssocID="{E56E2739-5755-461F-B242-E83D629016B0}" presName="theList" presStyleCnt="0"/>
      <dgm:spPr/>
    </dgm:pt>
    <dgm:pt modelId="{DACC7CD9-EDBF-4C5F-8566-885162A9A62E}" type="pres">
      <dgm:prSet presAssocID="{E8201E51-4D6E-447F-B4FD-0DDBCB7AB505}" presName="aNode" presStyleLbl="fgAcc1" presStyleIdx="0" presStyleCnt="3" custScaleX="78170" custScaleY="93856" custLinFactNeighborX="1825" custLinFactNeighborY="122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077738-FC66-43B1-8114-44FED16FDC69}" type="pres">
      <dgm:prSet presAssocID="{E8201E51-4D6E-447F-B4FD-0DDBCB7AB505}" presName="aSpace" presStyleCnt="0"/>
      <dgm:spPr/>
    </dgm:pt>
    <dgm:pt modelId="{3EDF71F3-712B-4B9A-966C-AB6DB734256C}" type="pres">
      <dgm:prSet presAssocID="{56B3F142-C220-48DB-BD76-1C40328BCA5F}" presName="aNode" presStyleLbl="fgAcc1" presStyleIdx="1" presStyleCnt="3" custScaleX="112981" custScaleY="823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9AA1A0-14B8-442A-B3F3-FA8D2B02F8F2}" type="pres">
      <dgm:prSet presAssocID="{56B3F142-C220-48DB-BD76-1C40328BCA5F}" presName="aSpace" presStyleCnt="0"/>
      <dgm:spPr/>
    </dgm:pt>
    <dgm:pt modelId="{2D192647-6DDC-4E50-9785-62F5416BED93}" type="pres">
      <dgm:prSet presAssocID="{D0CAABF3-71C6-4B70-BC94-CC608113360A}" presName="aNode" presStyleLbl="fgAcc1" presStyleIdx="2" presStyleCnt="3" custScaleX="154807" custScaleY="997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942E65-AB44-4208-A130-7B3E3D708B6B}" type="pres">
      <dgm:prSet presAssocID="{D0CAABF3-71C6-4B70-BC94-CC608113360A}" presName="aSpace" presStyleCnt="0"/>
      <dgm:spPr/>
    </dgm:pt>
  </dgm:ptLst>
  <dgm:cxnLst>
    <dgm:cxn modelId="{702956E1-1338-4A67-B80C-9BC8175AFBBF}" srcId="{E56E2739-5755-461F-B242-E83D629016B0}" destId="{E8201E51-4D6E-447F-B4FD-0DDBCB7AB505}" srcOrd="0" destOrd="0" parTransId="{A50928DA-B8A4-4CF9-A723-54F1682D0ED7}" sibTransId="{0A5D491F-76FD-403E-9BA2-249AD7885A3C}"/>
    <dgm:cxn modelId="{C0BC2625-1CF0-4761-909B-FF2854350C05}" type="presOf" srcId="{D0CAABF3-71C6-4B70-BC94-CC608113360A}" destId="{2D192647-6DDC-4E50-9785-62F5416BED93}" srcOrd="0" destOrd="0" presId="urn:microsoft.com/office/officeart/2005/8/layout/pyramid2"/>
    <dgm:cxn modelId="{F7C44686-973C-42B6-9FFF-CC2D3C3D2DF5}" srcId="{E56E2739-5755-461F-B242-E83D629016B0}" destId="{56B3F142-C220-48DB-BD76-1C40328BCA5F}" srcOrd="1" destOrd="0" parTransId="{78691ED5-297A-4D24-96AC-C9E78A09D051}" sibTransId="{D201C86B-C9B5-4849-BB56-8464A398194A}"/>
    <dgm:cxn modelId="{BE61A070-C053-43F7-A528-6A42BEE03F77}" type="presOf" srcId="{56B3F142-C220-48DB-BD76-1C40328BCA5F}" destId="{3EDF71F3-712B-4B9A-966C-AB6DB734256C}" srcOrd="0" destOrd="0" presId="urn:microsoft.com/office/officeart/2005/8/layout/pyramid2"/>
    <dgm:cxn modelId="{48749B81-91A4-49F7-961A-C519E9D9E61D}" type="presOf" srcId="{E56E2739-5755-461F-B242-E83D629016B0}" destId="{37CF65BD-FBBB-4AEA-9C4C-D868B877ADC4}" srcOrd="0" destOrd="0" presId="urn:microsoft.com/office/officeart/2005/8/layout/pyramid2"/>
    <dgm:cxn modelId="{425FE561-0D0A-4ADD-96AA-1C20A501D73A}" srcId="{E56E2739-5755-461F-B242-E83D629016B0}" destId="{D0CAABF3-71C6-4B70-BC94-CC608113360A}" srcOrd="2" destOrd="0" parTransId="{05708A61-9446-4ACA-9826-100B2A866D8F}" sibTransId="{4ADA8819-EFAA-4407-A915-6435D008E55D}"/>
    <dgm:cxn modelId="{E360F753-D171-4535-9AA0-719E6A4D770A}" type="presOf" srcId="{E8201E51-4D6E-447F-B4FD-0DDBCB7AB505}" destId="{DACC7CD9-EDBF-4C5F-8566-885162A9A62E}" srcOrd="0" destOrd="0" presId="urn:microsoft.com/office/officeart/2005/8/layout/pyramid2"/>
    <dgm:cxn modelId="{71A5BA20-5005-4A58-BC24-7B6A39076BE8}" type="presParOf" srcId="{37CF65BD-FBBB-4AEA-9C4C-D868B877ADC4}" destId="{C9F9DF9A-C701-4F3B-8EBC-21F4DB340BB7}" srcOrd="0" destOrd="0" presId="urn:microsoft.com/office/officeart/2005/8/layout/pyramid2"/>
    <dgm:cxn modelId="{623E5EDE-A15E-40BC-AA7E-7A1E0289461A}" type="presParOf" srcId="{37CF65BD-FBBB-4AEA-9C4C-D868B877ADC4}" destId="{CEE714BF-ABA9-416B-BED1-51C20A7DFCAF}" srcOrd="1" destOrd="0" presId="urn:microsoft.com/office/officeart/2005/8/layout/pyramid2"/>
    <dgm:cxn modelId="{7DA80BFC-667D-4DDD-8A2B-0139C8507979}" type="presParOf" srcId="{CEE714BF-ABA9-416B-BED1-51C20A7DFCAF}" destId="{DACC7CD9-EDBF-4C5F-8566-885162A9A62E}" srcOrd="0" destOrd="0" presId="urn:microsoft.com/office/officeart/2005/8/layout/pyramid2"/>
    <dgm:cxn modelId="{05AF4BE6-F5F2-4C9E-A3F1-0C9DE5CE552D}" type="presParOf" srcId="{CEE714BF-ABA9-416B-BED1-51C20A7DFCAF}" destId="{88077738-FC66-43B1-8114-44FED16FDC69}" srcOrd="1" destOrd="0" presId="urn:microsoft.com/office/officeart/2005/8/layout/pyramid2"/>
    <dgm:cxn modelId="{21A2003E-5218-4612-B9DA-449919E44617}" type="presParOf" srcId="{CEE714BF-ABA9-416B-BED1-51C20A7DFCAF}" destId="{3EDF71F3-712B-4B9A-966C-AB6DB734256C}" srcOrd="2" destOrd="0" presId="urn:microsoft.com/office/officeart/2005/8/layout/pyramid2"/>
    <dgm:cxn modelId="{A96E521E-BE28-4F1D-B057-EC7BAE5F86C7}" type="presParOf" srcId="{CEE714BF-ABA9-416B-BED1-51C20A7DFCAF}" destId="{999AA1A0-14B8-442A-B3F3-FA8D2B02F8F2}" srcOrd="3" destOrd="0" presId="urn:microsoft.com/office/officeart/2005/8/layout/pyramid2"/>
    <dgm:cxn modelId="{BD4ED93E-7D42-4225-926B-CEBB1FA56583}" type="presParOf" srcId="{CEE714BF-ABA9-416B-BED1-51C20A7DFCAF}" destId="{2D192647-6DDC-4E50-9785-62F5416BED93}" srcOrd="4" destOrd="0" presId="urn:microsoft.com/office/officeart/2005/8/layout/pyramid2"/>
    <dgm:cxn modelId="{654B47A6-37E0-4A84-BA1A-9177B8D51C35}" type="presParOf" srcId="{CEE714BF-ABA9-416B-BED1-51C20A7DFCAF}" destId="{EA942E65-AB44-4208-A130-7B3E3D708B6B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CD4DD-213F-481F-B0AC-BF8E5C5803B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70C9D75-7A51-4B4A-9926-4BA54726F108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Przywracanie pamięci narodowej</a:t>
          </a:r>
          <a:endParaRPr lang="pl-PL" dirty="0">
            <a:solidFill>
              <a:schemeClr val="tx1"/>
            </a:solidFill>
          </a:endParaRPr>
        </a:p>
      </dgm:t>
    </dgm:pt>
    <dgm:pt modelId="{BB43B3A5-C903-4FD4-9F6B-26A47ECA93D4}" type="parTrans" cxnId="{B350CDCC-1029-4D99-B507-48E48D8347F7}">
      <dgm:prSet/>
      <dgm:spPr/>
      <dgm:t>
        <a:bodyPr/>
        <a:lstStyle/>
        <a:p>
          <a:endParaRPr lang="pl-PL"/>
        </a:p>
      </dgm:t>
    </dgm:pt>
    <dgm:pt modelId="{D3B56208-D76F-4A36-BBC0-F296A1A6AA38}" type="sibTrans" cxnId="{B350CDCC-1029-4D99-B507-48E48D8347F7}">
      <dgm:prSet/>
      <dgm:spPr/>
      <dgm:t>
        <a:bodyPr/>
        <a:lstStyle/>
        <a:p>
          <a:endParaRPr lang="pl-PL"/>
        </a:p>
      </dgm:t>
    </dgm:pt>
    <dgm:pt modelId="{95929349-CCCE-4621-82AE-C25B2DBA4B55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err="1" smtClean="0">
              <a:solidFill>
                <a:schemeClr val="tx1"/>
              </a:solidFill>
            </a:rPr>
            <a:t>Pluralizacja</a:t>
          </a:r>
          <a:r>
            <a:rPr lang="pl-PL" dirty="0" smtClean="0">
              <a:solidFill>
                <a:schemeClr val="tx1"/>
              </a:solidFill>
            </a:rPr>
            <a:t> dyskursu</a:t>
          </a:r>
          <a:endParaRPr lang="pl-PL" dirty="0">
            <a:solidFill>
              <a:schemeClr val="tx1"/>
            </a:solidFill>
          </a:endParaRPr>
        </a:p>
      </dgm:t>
    </dgm:pt>
    <dgm:pt modelId="{143EFA2A-C8C2-4F69-B688-D2BA85C4B626}" type="parTrans" cxnId="{CAAC159D-E854-4C8E-91D5-6E681E9107EB}">
      <dgm:prSet/>
      <dgm:spPr/>
      <dgm:t>
        <a:bodyPr/>
        <a:lstStyle/>
        <a:p>
          <a:endParaRPr lang="pl-PL"/>
        </a:p>
      </dgm:t>
    </dgm:pt>
    <dgm:pt modelId="{1E393C2E-9248-42BC-A55A-6D485130A718}" type="sibTrans" cxnId="{CAAC159D-E854-4C8E-91D5-6E681E9107EB}">
      <dgm:prSet/>
      <dgm:spPr/>
      <dgm:t>
        <a:bodyPr/>
        <a:lstStyle/>
        <a:p>
          <a:endParaRPr lang="pl-PL"/>
        </a:p>
      </dgm:t>
    </dgm:pt>
    <dgm:pt modelId="{4EDEDD75-910C-47C2-B028-77C90BFABAD6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Komercjalizacja pamięci </a:t>
          </a:r>
          <a:endParaRPr lang="pl-PL" dirty="0">
            <a:solidFill>
              <a:schemeClr val="tx1"/>
            </a:solidFill>
          </a:endParaRPr>
        </a:p>
      </dgm:t>
    </dgm:pt>
    <dgm:pt modelId="{45C4C4C2-1B4E-4160-AEBF-E38E1F3BDBCC}" type="parTrans" cxnId="{7CD30141-BF93-4816-A778-258720DB302D}">
      <dgm:prSet/>
      <dgm:spPr/>
      <dgm:t>
        <a:bodyPr/>
        <a:lstStyle/>
        <a:p>
          <a:endParaRPr lang="pl-PL"/>
        </a:p>
      </dgm:t>
    </dgm:pt>
    <dgm:pt modelId="{F5FE707A-CD49-46C8-9A0A-A0C45F564C78}" type="sibTrans" cxnId="{7CD30141-BF93-4816-A778-258720DB302D}">
      <dgm:prSet/>
      <dgm:spPr/>
      <dgm:t>
        <a:bodyPr/>
        <a:lstStyle/>
        <a:p>
          <a:endParaRPr lang="pl-PL"/>
        </a:p>
      </dgm:t>
    </dgm:pt>
    <dgm:pt modelId="{B21631AE-98A0-4EFD-B617-6845865D3CDA}">
      <dgm:prSet/>
      <dgm:spPr>
        <a:solidFill>
          <a:schemeClr val="accent3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Teatralizacja upamiętnienia</a:t>
          </a:r>
          <a:endParaRPr lang="pl-PL" dirty="0">
            <a:solidFill>
              <a:schemeClr val="tx1"/>
            </a:solidFill>
          </a:endParaRPr>
        </a:p>
      </dgm:t>
    </dgm:pt>
    <dgm:pt modelId="{C51E7BF6-E4F0-47E9-AB0B-4A078F483BAD}" type="parTrans" cxnId="{69D0C4C8-0499-486A-ACFE-953DCC45A31E}">
      <dgm:prSet/>
      <dgm:spPr/>
      <dgm:t>
        <a:bodyPr/>
        <a:lstStyle/>
        <a:p>
          <a:endParaRPr lang="pl-PL"/>
        </a:p>
      </dgm:t>
    </dgm:pt>
    <dgm:pt modelId="{0D128C57-094F-4D38-82B8-999EA3C7B203}" type="sibTrans" cxnId="{69D0C4C8-0499-486A-ACFE-953DCC45A31E}">
      <dgm:prSet/>
      <dgm:spPr/>
      <dgm:t>
        <a:bodyPr/>
        <a:lstStyle/>
        <a:p>
          <a:endParaRPr lang="pl-PL"/>
        </a:p>
      </dgm:t>
    </dgm:pt>
    <dgm:pt modelId="{3616BC4C-F141-4998-AB33-8883EDE88C28}" type="pres">
      <dgm:prSet presAssocID="{320CD4DD-213F-481F-B0AC-BF8E5C5803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861C9C7-5D35-4622-8CF4-7875C6F6AC37}" type="pres">
      <dgm:prSet presAssocID="{E70C9D75-7A51-4B4A-9926-4BA54726F108}" presName="parentLin" presStyleCnt="0"/>
      <dgm:spPr/>
    </dgm:pt>
    <dgm:pt modelId="{DD436961-578D-4F02-A104-FFF675426072}" type="pres">
      <dgm:prSet presAssocID="{E70C9D75-7A51-4B4A-9926-4BA54726F108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52362D53-21A3-4EC5-89A9-DCDBB1822B25}" type="pres">
      <dgm:prSet presAssocID="{E70C9D75-7A51-4B4A-9926-4BA54726F10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BCC8CC-980C-4D8E-AEDA-20C3991B4CAA}" type="pres">
      <dgm:prSet presAssocID="{E70C9D75-7A51-4B4A-9926-4BA54726F108}" presName="negativeSpace" presStyleCnt="0"/>
      <dgm:spPr/>
    </dgm:pt>
    <dgm:pt modelId="{F16BE389-DD15-4BAA-9815-A1F215C725D5}" type="pres">
      <dgm:prSet presAssocID="{E70C9D75-7A51-4B4A-9926-4BA54726F108}" presName="childText" presStyleLbl="conFgAcc1" presStyleIdx="0" presStyleCnt="4">
        <dgm:presLayoutVars>
          <dgm:bulletEnabled val="1"/>
        </dgm:presLayoutVars>
      </dgm:prSet>
      <dgm:spPr/>
    </dgm:pt>
    <dgm:pt modelId="{FADEE975-DFEF-4EB3-9FB6-91EC61991532}" type="pres">
      <dgm:prSet presAssocID="{D3B56208-D76F-4A36-BBC0-F296A1A6AA38}" presName="spaceBetweenRectangles" presStyleCnt="0"/>
      <dgm:spPr/>
    </dgm:pt>
    <dgm:pt modelId="{3494552D-BC43-4E58-8C22-C2BC7D56068B}" type="pres">
      <dgm:prSet presAssocID="{95929349-CCCE-4621-82AE-C25B2DBA4B55}" presName="parentLin" presStyleCnt="0"/>
      <dgm:spPr/>
    </dgm:pt>
    <dgm:pt modelId="{6FD9A320-C208-4CF4-A658-C1A768286706}" type="pres">
      <dgm:prSet presAssocID="{95929349-CCCE-4621-82AE-C25B2DBA4B55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18C85394-07EF-428A-8933-FEBFE573AC86}" type="pres">
      <dgm:prSet presAssocID="{95929349-CCCE-4621-82AE-C25B2DBA4B55}" presName="parentText" presStyleLbl="node1" presStyleIdx="1" presStyleCnt="4" custLinFactNeighborX="-4418" custLinFactNeighborY="884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7664CB-50D0-4A58-8B4D-75955D2F3A9A}" type="pres">
      <dgm:prSet presAssocID="{95929349-CCCE-4621-82AE-C25B2DBA4B55}" presName="negativeSpace" presStyleCnt="0"/>
      <dgm:spPr/>
    </dgm:pt>
    <dgm:pt modelId="{E47A501C-7D37-4A29-8FFD-5797A1A414F9}" type="pres">
      <dgm:prSet presAssocID="{95929349-CCCE-4621-82AE-C25B2DBA4B55}" presName="childText" presStyleLbl="conFgAcc1" presStyleIdx="1" presStyleCnt="4">
        <dgm:presLayoutVars>
          <dgm:bulletEnabled val="1"/>
        </dgm:presLayoutVars>
      </dgm:prSet>
      <dgm:spPr/>
    </dgm:pt>
    <dgm:pt modelId="{623B9E1F-0CD2-4F29-A680-FC2BD89045F8}" type="pres">
      <dgm:prSet presAssocID="{1E393C2E-9248-42BC-A55A-6D485130A718}" presName="spaceBetweenRectangles" presStyleCnt="0"/>
      <dgm:spPr/>
    </dgm:pt>
    <dgm:pt modelId="{03B6FE18-774F-4F52-9C2D-3C14EEC00B04}" type="pres">
      <dgm:prSet presAssocID="{B21631AE-98A0-4EFD-B617-6845865D3CDA}" presName="parentLin" presStyleCnt="0"/>
      <dgm:spPr/>
    </dgm:pt>
    <dgm:pt modelId="{EC20257A-8AC8-4945-B814-B662327D7C14}" type="pres">
      <dgm:prSet presAssocID="{B21631AE-98A0-4EFD-B617-6845865D3CDA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D81A3991-B262-43AF-ABD2-3F86D815838A}" type="pres">
      <dgm:prSet presAssocID="{B21631AE-98A0-4EFD-B617-6845865D3C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84BBEF-CEFF-43CE-9CB0-A9FA1805C4C3}" type="pres">
      <dgm:prSet presAssocID="{B21631AE-98A0-4EFD-B617-6845865D3CDA}" presName="negativeSpace" presStyleCnt="0"/>
      <dgm:spPr/>
    </dgm:pt>
    <dgm:pt modelId="{F167DBF6-2A7B-42A3-86E8-CAFF542E4B9F}" type="pres">
      <dgm:prSet presAssocID="{B21631AE-98A0-4EFD-B617-6845865D3CDA}" presName="childText" presStyleLbl="conFgAcc1" presStyleIdx="2" presStyleCnt="4">
        <dgm:presLayoutVars>
          <dgm:bulletEnabled val="1"/>
        </dgm:presLayoutVars>
      </dgm:prSet>
      <dgm:spPr/>
    </dgm:pt>
    <dgm:pt modelId="{73364EFE-554D-4BD5-BE33-265580C3E53F}" type="pres">
      <dgm:prSet presAssocID="{0D128C57-094F-4D38-82B8-999EA3C7B203}" presName="spaceBetweenRectangles" presStyleCnt="0"/>
      <dgm:spPr/>
    </dgm:pt>
    <dgm:pt modelId="{11A19936-8182-4639-81B3-9D3D216B6337}" type="pres">
      <dgm:prSet presAssocID="{4EDEDD75-910C-47C2-B028-77C90BFABAD6}" presName="parentLin" presStyleCnt="0"/>
      <dgm:spPr/>
    </dgm:pt>
    <dgm:pt modelId="{5E991C27-59F6-4017-A1F2-C8550A3D27BC}" type="pres">
      <dgm:prSet presAssocID="{4EDEDD75-910C-47C2-B028-77C90BFABAD6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4DD8960E-B022-427E-9B7F-A130ED0E4E40}" type="pres">
      <dgm:prSet presAssocID="{4EDEDD75-910C-47C2-B028-77C90BFABAD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F8D0F6-D4BA-4FAE-9B71-6B63D8BFFB3A}" type="pres">
      <dgm:prSet presAssocID="{4EDEDD75-910C-47C2-B028-77C90BFABAD6}" presName="negativeSpace" presStyleCnt="0"/>
      <dgm:spPr/>
    </dgm:pt>
    <dgm:pt modelId="{DA979E6D-F141-456A-A1FE-49D5A1561D40}" type="pres">
      <dgm:prSet presAssocID="{4EDEDD75-910C-47C2-B028-77C90BFABAD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C5A43CA-19DA-4E5B-BAE0-8ACDC6C26119}" type="presOf" srcId="{B21631AE-98A0-4EFD-B617-6845865D3CDA}" destId="{D81A3991-B262-43AF-ABD2-3F86D815838A}" srcOrd="1" destOrd="0" presId="urn:microsoft.com/office/officeart/2005/8/layout/list1"/>
    <dgm:cxn modelId="{2CDC7979-E023-4E0F-9BC6-FEF6C182493D}" type="presOf" srcId="{320CD4DD-213F-481F-B0AC-BF8E5C5803BA}" destId="{3616BC4C-F141-4998-AB33-8883EDE88C28}" srcOrd="0" destOrd="0" presId="urn:microsoft.com/office/officeart/2005/8/layout/list1"/>
    <dgm:cxn modelId="{CAAC159D-E854-4C8E-91D5-6E681E9107EB}" srcId="{320CD4DD-213F-481F-B0AC-BF8E5C5803BA}" destId="{95929349-CCCE-4621-82AE-C25B2DBA4B55}" srcOrd="1" destOrd="0" parTransId="{143EFA2A-C8C2-4F69-B688-D2BA85C4B626}" sibTransId="{1E393C2E-9248-42BC-A55A-6D485130A718}"/>
    <dgm:cxn modelId="{B0235CC6-25AD-44DC-B8AD-D5CBC299AB9C}" type="presOf" srcId="{E70C9D75-7A51-4B4A-9926-4BA54726F108}" destId="{DD436961-578D-4F02-A104-FFF675426072}" srcOrd="0" destOrd="0" presId="urn:microsoft.com/office/officeart/2005/8/layout/list1"/>
    <dgm:cxn modelId="{2A917DC6-D245-490D-B6D7-2DE36C6CCE92}" type="presOf" srcId="{4EDEDD75-910C-47C2-B028-77C90BFABAD6}" destId="{5E991C27-59F6-4017-A1F2-C8550A3D27BC}" srcOrd="0" destOrd="0" presId="urn:microsoft.com/office/officeart/2005/8/layout/list1"/>
    <dgm:cxn modelId="{AEB014DB-07FB-478A-A5D3-B14B8D8ACB38}" type="presOf" srcId="{95929349-CCCE-4621-82AE-C25B2DBA4B55}" destId="{18C85394-07EF-428A-8933-FEBFE573AC86}" srcOrd="1" destOrd="0" presId="urn:microsoft.com/office/officeart/2005/8/layout/list1"/>
    <dgm:cxn modelId="{74A7308B-D69D-43D1-BCA0-D4919DF27124}" type="presOf" srcId="{B21631AE-98A0-4EFD-B617-6845865D3CDA}" destId="{EC20257A-8AC8-4945-B814-B662327D7C14}" srcOrd="0" destOrd="0" presId="urn:microsoft.com/office/officeart/2005/8/layout/list1"/>
    <dgm:cxn modelId="{7CD30141-BF93-4816-A778-258720DB302D}" srcId="{320CD4DD-213F-481F-B0AC-BF8E5C5803BA}" destId="{4EDEDD75-910C-47C2-B028-77C90BFABAD6}" srcOrd="3" destOrd="0" parTransId="{45C4C4C2-1B4E-4160-AEBF-E38E1F3BDBCC}" sibTransId="{F5FE707A-CD49-46C8-9A0A-A0C45F564C78}"/>
    <dgm:cxn modelId="{D455A541-FD11-4576-9724-53A16E0EB9FA}" type="presOf" srcId="{4EDEDD75-910C-47C2-B028-77C90BFABAD6}" destId="{4DD8960E-B022-427E-9B7F-A130ED0E4E40}" srcOrd="1" destOrd="0" presId="urn:microsoft.com/office/officeart/2005/8/layout/list1"/>
    <dgm:cxn modelId="{B59401A6-B7C6-47C8-9341-899435454822}" type="presOf" srcId="{E70C9D75-7A51-4B4A-9926-4BA54726F108}" destId="{52362D53-21A3-4EC5-89A9-DCDBB1822B25}" srcOrd="1" destOrd="0" presId="urn:microsoft.com/office/officeart/2005/8/layout/list1"/>
    <dgm:cxn modelId="{C66E528A-442C-4FB2-AEA8-28FD8B9DC5D2}" type="presOf" srcId="{95929349-CCCE-4621-82AE-C25B2DBA4B55}" destId="{6FD9A320-C208-4CF4-A658-C1A768286706}" srcOrd="0" destOrd="0" presId="urn:microsoft.com/office/officeart/2005/8/layout/list1"/>
    <dgm:cxn modelId="{B350CDCC-1029-4D99-B507-48E48D8347F7}" srcId="{320CD4DD-213F-481F-B0AC-BF8E5C5803BA}" destId="{E70C9D75-7A51-4B4A-9926-4BA54726F108}" srcOrd="0" destOrd="0" parTransId="{BB43B3A5-C903-4FD4-9F6B-26A47ECA93D4}" sibTransId="{D3B56208-D76F-4A36-BBC0-F296A1A6AA38}"/>
    <dgm:cxn modelId="{69D0C4C8-0499-486A-ACFE-953DCC45A31E}" srcId="{320CD4DD-213F-481F-B0AC-BF8E5C5803BA}" destId="{B21631AE-98A0-4EFD-B617-6845865D3CDA}" srcOrd="2" destOrd="0" parTransId="{C51E7BF6-E4F0-47E9-AB0B-4A078F483BAD}" sibTransId="{0D128C57-094F-4D38-82B8-999EA3C7B203}"/>
    <dgm:cxn modelId="{E4489044-C83E-4F42-9C71-3232E8E4A399}" type="presParOf" srcId="{3616BC4C-F141-4998-AB33-8883EDE88C28}" destId="{E861C9C7-5D35-4622-8CF4-7875C6F6AC37}" srcOrd="0" destOrd="0" presId="urn:microsoft.com/office/officeart/2005/8/layout/list1"/>
    <dgm:cxn modelId="{FC8D7ACF-7A8E-40D2-8504-364784BC4AC7}" type="presParOf" srcId="{E861C9C7-5D35-4622-8CF4-7875C6F6AC37}" destId="{DD436961-578D-4F02-A104-FFF675426072}" srcOrd="0" destOrd="0" presId="urn:microsoft.com/office/officeart/2005/8/layout/list1"/>
    <dgm:cxn modelId="{DE3A5258-A3DF-493C-B129-CF0C0A17566E}" type="presParOf" srcId="{E861C9C7-5D35-4622-8CF4-7875C6F6AC37}" destId="{52362D53-21A3-4EC5-89A9-DCDBB1822B25}" srcOrd="1" destOrd="0" presId="urn:microsoft.com/office/officeart/2005/8/layout/list1"/>
    <dgm:cxn modelId="{A4750A29-BE60-4432-B1FB-3C4DD7DD9049}" type="presParOf" srcId="{3616BC4C-F141-4998-AB33-8883EDE88C28}" destId="{FFBCC8CC-980C-4D8E-AEDA-20C3991B4CAA}" srcOrd="1" destOrd="0" presId="urn:microsoft.com/office/officeart/2005/8/layout/list1"/>
    <dgm:cxn modelId="{9EC7215E-8311-46F8-AF2F-6067CC4604B4}" type="presParOf" srcId="{3616BC4C-F141-4998-AB33-8883EDE88C28}" destId="{F16BE389-DD15-4BAA-9815-A1F215C725D5}" srcOrd="2" destOrd="0" presId="urn:microsoft.com/office/officeart/2005/8/layout/list1"/>
    <dgm:cxn modelId="{71475D21-239F-40EE-B748-2AEB16837761}" type="presParOf" srcId="{3616BC4C-F141-4998-AB33-8883EDE88C28}" destId="{FADEE975-DFEF-4EB3-9FB6-91EC61991532}" srcOrd="3" destOrd="0" presId="urn:microsoft.com/office/officeart/2005/8/layout/list1"/>
    <dgm:cxn modelId="{CC28947A-C2CC-4BB9-8A33-40B6700D7AA8}" type="presParOf" srcId="{3616BC4C-F141-4998-AB33-8883EDE88C28}" destId="{3494552D-BC43-4E58-8C22-C2BC7D56068B}" srcOrd="4" destOrd="0" presId="urn:microsoft.com/office/officeart/2005/8/layout/list1"/>
    <dgm:cxn modelId="{B0BFB326-3357-44CD-A2E7-EEE291C1AA5A}" type="presParOf" srcId="{3494552D-BC43-4E58-8C22-C2BC7D56068B}" destId="{6FD9A320-C208-4CF4-A658-C1A768286706}" srcOrd="0" destOrd="0" presId="urn:microsoft.com/office/officeart/2005/8/layout/list1"/>
    <dgm:cxn modelId="{8D6277A1-579D-4C4A-8BCF-28A9C855587C}" type="presParOf" srcId="{3494552D-BC43-4E58-8C22-C2BC7D56068B}" destId="{18C85394-07EF-428A-8933-FEBFE573AC86}" srcOrd="1" destOrd="0" presId="urn:microsoft.com/office/officeart/2005/8/layout/list1"/>
    <dgm:cxn modelId="{102EFAC9-795C-4043-B46C-C2873E777B90}" type="presParOf" srcId="{3616BC4C-F141-4998-AB33-8883EDE88C28}" destId="{A67664CB-50D0-4A58-8B4D-75955D2F3A9A}" srcOrd="5" destOrd="0" presId="urn:microsoft.com/office/officeart/2005/8/layout/list1"/>
    <dgm:cxn modelId="{7ABD5557-98F9-4B8C-BAC6-EFAADC5E3AD0}" type="presParOf" srcId="{3616BC4C-F141-4998-AB33-8883EDE88C28}" destId="{E47A501C-7D37-4A29-8FFD-5797A1A414F9}" srcOrd="6" destOrd="0" presId="urn:microsoft.com/office/officeart/2005/8/layout/list1"/>
    <dgm:cxn modelId="{D8A26764-4D71-454F-9DA2-56F35D86B6A7}" type="presParOf" srcId="{3616BC4C-F141-4998-AB33-8883EDE88C28}" destId="{623B9E1F-0CD2-4F29-A680-FC2BD89045F8}" srcOrd="7" destOrd="0" presId="urn:microsoft.com/office/officeart/2005/8/layout/list1"/>
    <dgm:cxn modelId="{D541FAB9-C81D-480A-A428-FD35323F46D7}" type="presParOf" srcId="{3616BC4C-F141-4998-AB33-8883EDE88C28}" destId="{03B6FE18-774F-4F52-9C2D-3C14EEC00B04}" srcOrd="8" destOrd="0" presId="urn:microsoft.com/office/officeart/2005/8/layout/list1"/>
    <dgm:cxn modelId="{A19153C3-340B-4AA9-AC93-4D7C2CC8A35C}" type="presParOf" srcId="{03B6FE18-774F-4F52-9C2D-3C14EEC00B04}" destId="{EC20257A-8AC8-4945-B814-B662327D7C14}" srcOrd="0" destOrd="0" presId="urn:microsoft.com/office/officeart/2005/8/layout/list1"/>
    <dgm:cxn modelId="{F7AF529B-0100-497C-9F11-0808DBF6BAC2}" type="presParOf" srcId="{03B6FE18-774F-4F52-9C2D-3C14EEC00B04}" destId="{D81A3991-B262-43AF-ABD2-3F86D815838A}" srcOrd="1" destOrd="0" presId="urn:microsoft.com/office/officeart/2005/8/layout/list1"/>
    <dgm:cxn modelId="{0752310A-F318-45B3-9F26-347B9510B362}" type="presParOf" srcId="{3616BC4C-F141-4998-AB33-8883EDE88C28}" destId="{DA84BBEF-CEFF-43CE-9CB0-A9FA1805C4C3}" srcOrd="9" destOrd="0" presId="urn:microsoft.com/office/officeart/2005/8/layout/list1"/>
    <dgm:cxn modelId="{BC2B6106-9B9C-47EB-84EF-2F4BDB61FE94}" type="presParOf" srcId="{3616BC4C-F141-4998-AB33-8883EDE88C28}" destId="{F167DBF6-2A7B-42A3-86E8-CAFF542E4B9F}" srcOrd="10" destOrd="0" presId="urn:microsoft.com/office/officeart/2005/8/layout/list1"/>
    <dgm:cxn modelId="{2816560F-9E79-4EE3-9EA6-56488A48449D}" type="presParOf" srcId="{3616BC4C-F141-4998-AB33-8883EDE88C28}" destId="{73364EFE-554D-4BD5-BE33-265580C3E53F}" srcOrd="11" destOrd="0" presId="urn:microsoft.com/office/officeart/2005/8/layout/list1"/>
    <dgm:cxn modelId="{DB531656-5E79-4A84-99F7-5A616FFFAF8A}" type="presParOf" srcId="{3616BC4C-F141-4998-AB33-8883EDE88C28}" destId="{11A19936-8182-4639-81B3-9D3D216B6337}" srcOrd="12" destOrd="0" presId="urn:microsoft.com/office/officeart/2005/8/layout/list1"/>
    <dgm:cxn modelId="{0F20A8BE-D1DB-42C9-89E2-D7ED606DEE91}" type="presParOf" srcId="{11A19936-8182-4639-81B3-9D3D216B6337}" destId="{5E991C27-59F6-4017-A1F2-C8550A3D27BC}" srcOrd="0" destOrd="0" presId="urn:microsoft.com/office/officeart/2005/8/layout/list1"/>
    <dgm:cxn modelId="{85E5D1FB-4B93-472F-9598-60908B2DC24D}" type="presParOf" srcId="{11A19936-8182-4639-81B3-9D3D216B6337}" destId="{4DD8960E-B022-427E-9B7F-A130ED0E4E40}" srcOrd="1" destOrd="0" presId="urn:microsoft.com/office/officeart/2005/8/layout/list1"/>
    <dgm:cxn modelId="{74480F0A-ACFA-49F8-AF6C-70681C4163AA}" type="presParOf" srcId="{3616BC4C-F141-4998-AB33-8883EDE88C28}" destId="{3EF8D0F6-D4BA-4FAE-9B71-6B63D8BFFB3A}" srcOrd="13" destOrd="0" presId="urn:microsoft.com/office/officeart/2005/8/layout/list1"/>
    <dgm:cxn modelId="{C9744B1B-0286-4136-8FF9-3072B7F83528}" type="presParOf" srcId="{3616BC4C-F141-4998-AB33-8883EDE88C28}" destId="{DA979E6D-F141-456A-A1FE-49D5A1561D40}" srcOrd="14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F87ED9-7196-44FD-893F-231359FFEB64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73878B54-070B-4033-94E3-665723F5B419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Pamięć lokalna</a:t>
          </a:r>
          <a:endParaRPr lang="pl-PL" dirty="0">
            <a:solidFill>
              <a:schemeClr val="tx1"/>
            </a:solidFill>
          </a:endParaRPr>
        </a:p>
      </dgm:t>
    </dgm:pt>
    <dgm:pt modelId="{AA963DF4-725D-4D77-AB31-2AAA58981D17}" type="parTrans" cxnId="{984D4B87-53AE-4780-95F3-237EB5904C99}">
      <dgm:prSet/>
      <dgm:spPr/>
      <dgm:t>
        <a:bodyPr/>
        <a:lstStyle/>
        <a:p>
          <a:endParaRPr lang="pl-PL"/>
        </a:p>
      </dgm:t>
    </dgm:pt>
    <dgm:pt modelId="{73BDAA01-46FA-459F-8FAA-FBEFA9642647}" type="sibTrans" cxnId="{984D4B87-53AE-4780-95F3-237EB5904C99}">
      <dgm:prSet/>
      <dgm:spPr/>
      <dgm:t>
        <a:bodyPr/>
        <a:lstStyle/>
        <a:p>
          <a:endParaRPr lang="pl-PL"/>
        </a:p>
      </dgm:t>
    </dgm:pt>
    <dgm:pt modelId="{88FD325C-9E7C-41D0-A168-616B473A0875}">
      <dgm:prSet phldrT="[Tekst]" custT="1"/>
      <dgm:spPr/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Przestrzeń miejska</a:t>
          </a:r>
          <a:endParaRPr lang="pl-PL" sz="2400" dirty="0">
            <a:solidFill>
              <a:schemeClr val="tx1"/>
            </a:solidFill>
          </a:endParaRPr>
        </a:p>
      </dgm:t>
    </dgm:pt>
    <dgm:pt modelId="{2D11607C-DACF-472E-8BC6-ED081FD5D4F2}" type="parTrans" cxnId="{2AC39FF7-85F2-4347-9205-2C5653FF4CDB}">
      <dgm:prSet/>
      <dgm:spPr/>
      <dgm:t>
        <a:bodyPr/>
        <a:lstStyle/>
        <a:p>
          <a:endParaRPr lang="pl-PL"/>
        </a:p>
      </dgm:t>
    </dgm:pt>
    <dgm:pt modelId="{6992F481-1E20-4737-937A-CBB28C21CE4C}" type="sibTrans" cxnId="{2AC39FF7-85F2-4347-9205-2C5653FF4CDB}">
      <dgm:prSet/>
      <dgm:spPr/>
      <dgm:t>
        <a:bodyPr/>
        <a:lstStyle/>
        <a:p>
          <a:endParaRPr lang="pl-PL"/>
        </a:p>
      </dgm:t>
    </dgm:pt>
    <dgm:pt modelId="{FB6482AA-9D45-40EF-92B0-FA4EA1547C5F}">
      <dgm:prSet phldrT="[Tekst]" custT="1"/>
      <dgm:spPr/>
      <dgm:t>
        <a:bodyPr/>
        <a:lstStyle/>
        <a:p>
          <a:r>
            <a:rPr lang="pl-PL" sz="2000" dirty="0" smtClean="0">
              <a:solidFill>
                <a:schemeClr val="tx1"/>
              </a:solidFill>
            </a:rPr>
            <a:t>Świadomość elit symbolicznych</a:t>
          </a:r>
          <a:endParaRPr lang="pl-PL" sz="2000" dirty="0">
            <a:solidFill>
              <a:schemeClr val="tx1"/>
            </a:solidFill>
          </a:endParaRPr>
        </a:p>
      </dgm:t>
    </dgm:pt>
    <dgm:pt modelId="{99EA98A8-E694-4548-A57D-C2E3A03A410D}" type="parTrans" cxnId="{10C979FF-8BDA-4D28-A8AC-082B02468D49}">
      <dgm:prSet/>
      <dgm:spPr/>
      <dgm:t>
        <a:bodyPr/>
        <a:lstStyle/>
        <a:p>
          <a:endParaRPr lang="pl-PL"/>
        </a:p>
      </dgm:t>
    </dgm:pt>
    <dgm:pt modelId="{476065D9-361E-4FD7-A28F-1A87630DB6ED}" type="sibTrans" cxnId="{10C979FF-8BDA-4D28-A8AC-082B02468D49}">
      <dgm:prSet/>
      <dgm:spPr/>
      <dgm:t>
        <a:bodyPr/>
        <a:lstStyle/>
        <a:p>
          <a:endParaRPr lang="pl-PL"/>
        </a:p>
      </dgm:t>
    </dgm:pt>
    <dgm:pt modelId="{154E022F-9A2D-4288-935D-5EC268C20B05}">
      <dgm:prSet phldrT="[Tekst]" custT="1"/>
      <dgm:spPr/>
      <dgm:t>
        <a:bodyPr/>
        <a:lstStyle/>
        <a:p>
          <a:r>
            <a:rPr lang="pl-PL" sz="2800" dirty="0" smtClean="0">
              <a:solidFill>
                <a:schemeClr val="tx1"/>
              </a:solidFill>
            </a:rPr>
            <a:t>Źródła zastane</a:t>
          </a:r>
          <a:endParaRPr lang="pl-PL" sz="1800" dirty="0">
            <a:solidFill>
              <a:schemeClr val="tx1"/>
            </a:solidFill>
          </a:endParaRPr>
        </a:p>
      </dgm:t>
    </dgm:pt>
    <dgm:pt modelId="{098F8AB7-31D0-41D5-B89A-4FDC32CC6D0D}" type="parTrans" cxnId="{3D0C9210-F6FA-4EB5-A10A-C5AD6F2642FF}">
      <dgm:prSet/>
      <dgm:spPr/>
      <dgm:t>
        <a:bodyPr/>
        <a:lstStyle/>
        <a:p>
          <a:endParaRPr lang="pl-PL"/>
        </a:p>
      </dgm:t>
    </dgm:pt>
    <dgm:pt modelId="{270225AB-6438-47E4-8B4F-89654F8911E8}" type="sibTrans" cxnId="{3D0C9210-F6FA-4EB5-A10A-C5AD6F2642FF}">
      <dgm:prSet/>
      <dgm:spPr/>
      <dgm:t>
        <a:bodyPr/>
        <a:lstStyle/>
        <a:p>
          <a:endParaRPr lang="pl-PL"/>
        </a:p>
      </dgm:t>
    </dgm:pt>
    <dgm:pt modelId="{446C23CA-8D3B-44DE-8A4F-77A9C62BA20B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Świadomość mieszkańców</a:t>
          </a:r>
          <a:endParaRPr lang="pl-PL" dirty="0">
            <a:solidFill>
              <a:schemeClr val="tx1"/>
            </a:solidFill>
          </a:endParaRPr>
        </a:p>
      </dgm:t>
    </dgm:pt>
    <dgm:pt modelId="{EDBADAA8-14AD-48A6-BC33-988E8DDAB7B1}" type="parTrans" cxnId="{12892B3D-E591-4F63-88F0-C59F8D9E878A}">
      <dgm:prSet/>
      <dgm:spPr/>
      <dgm:t>
        <a:bodyPr/>
        <a:lstStyle/>
        <a:p>
          <a:endParaRPr lang="pl-PL"/>
        </a:p>
      </dgm:t>
    </dgm:pt>
    <dgm:pt modelId="{ECA7533F-A764-4BD1-9D97-9989CF1CD773}" type="sibTrans" cxnId="{12892B3D-E591-4F63-88F0-C59F8D9E878A}">
      <dgm:prSet/>
      <dgm:spPr/>
      <dgm:t>
        <a:bodyPr/>
        <a:lstStyle/>
        <a:p>
          <a:endParaRPr lang="pl-PL"/>
        </a:p>
      </dgm:t>
    </dgm:pt>
    <dgm:pt modelId="{5CE19283-01E6-4C12-B99A-89F42AE0E0CA}" type="pres">
      <dgm:prSet presAssocID="{ACF87ED9-7196-44FD-893F-231359FFEB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3EFF65E-1784-4A4B-8EA5-C3E2C2D8D958}" type="pres">
      <dgm:prSet presAssocID="{73878B54-070B-4033-94E3-665723F5B419}" presName="centerShape" presStyleLbl="node0" presStyleIdx="0" presStyleCnt="1" custLinFactNeighborX="268" custLinFactNeighborY="2210"/>
      <dgm:spPr/>
      <dgm:t>
        <a:bodyPr/>
        <a:lstStyle/>
        <a:p>
          <a:endParaRPr lang="pl-PL"/>
        </a:p>
      </dgm:t>
    </dgm:pt>
    <dgm:pt modelId="{342FAA25-9AC7-493B-8886-C8B81657DEFA}" type="pres">
      <dgm:prSet presAssocID="{88FD325C-9E7C-41D0-A168-616B473A0875}" presName="node" presStyleLbl="node1" presStyleIdx="0" presStyleCnt="4" custScaleX="1794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0A3CA5-5296-4A68-88E5-D61D8B7B52E3}" type="pres">
      <dgm:prSet presAssocID="{88FD325C-9E7C-41D0-A168-616B473A0875}" presName="dummy" presStyleCnt="0"/>
      <dgm:spPr/>
    </dgm:pt>
    <dgm:pt modelId="{E649C48A-838F-46D1-B813-0CEBD8C390DC}" type="pres">
      <dgm:prSet presAssocID="{6992F481-1E20-4737-937A-CBB28C21CE4C}" presName="sibTrans" presStyleLbl="sibTrans2D1" presStyleIdx="0" presStyleCnt="4"/>
      <dgm:spPr/>
      <dgm:t>
        <a:bodyPr/>
        <a:lstStyle/>
        <a:p>
          <a:endParaRPr lang="pl-PL"/>
        </a:p>
      </dgm:t>
    </dgm:pt>
    <dgm:pt modelId="{DD0A49B1-2798-4F09-9B77-F87AE781217C}" type="pres">
      <dgm:prSet presAssocID="{FB6482AA-9D45-40EF-92B0-FA4EA1547C5F}" presName="node" presStyleLbl="node1" presStyleIdx="1" presStyleCnt="4" custScaleX="177724" custScaleY="145615" custRadScaleRad="1391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803C59-B00B-4E18-B062-B079A827C68E}" type="pres">
      <dgm:prSet presAssocID="{FB6482AA-9D45-40EF-92B0-FA4EA1547C5F}" presName="dummy" presStyleCnt="0"/>
      <dgm:spPr/>
    </dgm:pt>
    <dgm:pt modelId="{F65FE538-C942-482A-A1C5-D09DE43F813A}" type="pres">
      <dgm:prSet presAssocID="{476065D9-361E-4FD7-A28F-1A87630DB6ED}" presName="sibTrans" presStyleLbl="sibTrans2D1" presStyleIdx="1" presStyleCnt="4"/>
      <dgm:spPr/>
      <dgm:t>
        <a:bodyPr/>
        <a:lstStyle/>
        <a:p>
          <a:endParaRPr lang="pl-PL"/>
        </a:p>
      </dgm:t>
    </dgm:pt>
    <dgm:pt modelId="{64CADDCE-0F13-44BB-AE03-61A21E3B2352}" type="pres">
      <dgm:prSet presAssocID="{154E022F-9A2D-4288-935D-5EC268C20B05}" presName="node" presStyleLbl="node1" presStyleIdx="2" presStyleCnt="4" custScaleX="1691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3F359F-80B8-474D-B365-FE753CF89582}" type="pres">
      <dgm:prSet presAssocID="{154E022F-9A2D-4288-935D-5EC268C20B05}" presName="dummy" presStyleCnt="0"/>
      <dgm:spPr/>
    </dgm:pt>
    <dgm:pt modelId="{3A85A7DB-A4A8-45C6-9620-1FB141A30CB6}" type="pres">
      <dgm:prSet presAssocID="{270225AB-6438-47E4-8B4F-89654F8911E8}" presName="sibTrans" presStyleLbl="sibTrans2D1" presStyleIdx="2" presStyleCnt="4"/>
      <dgm:spPr/>
      <dgm:t>
        <a:bodyPr/>
        <a:lstStyle/>
        <a:p>
          <a:endParaRPr lang="pl-PL"/>
        </a:p>
      </dgm:t>
    </dgm:pt>
    <dgm:pt modelId="{B2C7E82F-5140-4D8C-8A69-F323EB4F2DE9}" type="pres">
      <dgm:prSet presAssocID="{446C23CA-8D3B-44DE-8A4F-77A9C62BA20B}" presName="node" presStyleLbl="node1" presStyleIdx="3" presStyleCnt="4" custScaleX="198107" custScaleY="153173" custRadScaleRad="161629" custRadScaleInc="-109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3ED164-B862-4EA4-AA68-6AF430FF49AB}" type="pres">
      <dgm:prSet presAssocID="{446C23CA-8D3B-44DE-8A4F-77A9C62BA20B}" presName="dummy" presStyleCnt="0"/>
      <dgm:spPr/>
    </dgm:pt>
    <dgm:pt modelId="{0293B34B-F979-40D3-9C99-FAF0DD1E2C7D}" type="pres">
      <dgm:prSet presAssocID="{ECA7533F-A764-4BD1-9D97-9989CF1CD773}" presName="sibTrans" presStyleLbl="sibTrans2D1" presStyleIdx="3" presStyleCnt="4"/>
      <dgm:spPr/>
      <dgm:t>
        <a:bodyPr/>
        <a:lstStyle/>
        <a:p>
          <a:endParaRPr lang="pl-PL"/>
        </a:p>
      </dgm:t>
    </dgm:pt>
  </dgm:ptLst>
  <dgm:cxnLst>
    <dgm:cxn modelId="{3D0C9210-F6FA-4EB5-A10A-C5AD6F2642FF}" srcId="{73878B54-070B-4033-94E3-665723F5B419}" destId="{154E022F-9A2D-4288-935D-5EC268C20B05}" srcOrd="2" destOrd="0" parTransId="{098F8AB7-31D0-41D5-B89A-4FDC32CC6D0D}" sibTransId="{270225AB-6438-47E4-8B4F-89654F8911E8}"/>
    <dgm:cxn modelId="{2E0AE739-E183-4528-9377-A370A0298DCF}" type="presOf" srcId="{154E022F-9A2D-4288-935D-5EC268C20B05}" destId="{64CADDCE-0F13-44BB-AE03-61A21E3B2352}" srcOrd="0" destOrd="0" presId="urn:microsoft.com/office/officeart/2005/8/layout/radial6"/>
    <dgm:cxn modelId="{7A77B318-93AD-4B29-B204-74550F2698C4}" type="presOf" srcId="{ACF87ED9-7196-44FD-893F-231359FFEB64}" destId="{5CE19283-01E6-4C12-B99A-89F42AE0E0CA}" srcOrd="0" destOrd="0" presId="urn:microsoft.com/office/officeart/2005/8/layout/radial6"/>
    <dgm:cxn modelId="{12892B3D-E591-4F63-88F0-C59F8D9E878A}" srcId="{73878B54-070B-4033-94E3-665723F5B419}" destId="{446C23CA-8D3B-44DE-8A4F-77A9C62BA20B}" srcOrd="3" destOrd="0" parTransId="{EDBADAA8-14AD-48A6-BC33-988E8DDAB7B1}" sibTransId="{ECA7533F-A764-4BD1-9D97-9989CF1CD773}"/>
    <dgm:cxn modelId="{3A0D576C-414D-4FDD-8B43-E24906D6FDE0}" type="presOf" srcId="{FB6482AA-9D45-40EF-92B0-FA4EA1547C5F}" destId="{DD0A49B1-2798-4F09-9B77-F87AE781217C}" srcOrd="0" destOrd="0" presId="urn:microsoft.com/office/officeart/2005/8/layout/radial6"/>
    <dgm:cxn modelId="{D62EA83E-2B79-4FBE-AE2D-762302909E66}" type="presOf" srcId="{ECA7533F-A764-4BD1-9D97-9989CF1CD773}" destId="{0293B34B-F979-40D3-9C99-FAF0DD1E2C7D}" srcOrd="0" destOrd="0" presId="urn:microsoft.com/office/officeart/2005/8/layout/radial6"/>
    <dgm:cxn modelId="{10C979FF-8BDA-4D28-A8AC-082B02468D49}" srcId="{73878B54-070B-4033-94E3-665723F5B419}" destId="{FB6482AA-9D45-40EF-92B0-FA4EA1547C5F}" srcOrd="1" destOrd="0" parTransId="{99EA98A8-E694-4548-A57D-C2E3A03A410D}" sibTransId="{476065D9-361E-4FD7-A28F-1A87630DB6ED}"/>
    <dgm:cxn modelId="{BC816998-1F83-45F7-861D-F56591B9CAE0}" type="presOf" srcId="{446C23CA-8D3B-44DE-8A4F-77A9C62BA20B}" destId="{B2C7E82F-5140-4D8C-8A69-F323EB4F2DE9}" srcOrd="0" destOrd="0" presId="urn:microsoft.com/office/officeart/2005/8/layout/radial6"/>
    <dgm:cxn modelId="{9DB3EB8F-5344-4D58-9A78-608087D15617}" type="presOf" srcId="{270225AB-6438-47E4-8B4F-89654F8911E8}" destId="{3A85A7DB-A4A8-45C6-9620-1FB141A30CB6}" srcOrd="0" destOrd="0" presId="urn:microsoft.com/office/officeart/2005/8/layout/radial6"/>
    <dgm:cxn modelId="{984D4B87-53AE-4780-95F3-237EB5904C99}" srcId="{ACF87ED9-7196-44FD-893F-231359FFEB64}" destId="{73878B54-070B-4033-94E3-665723F5B419}" srcOrd="0" destOrd="0" parTransId="{AA963DF4-725D-4D77-AB31-2AAA58981D17}" sibTransId="{73BDAA01-46FA-459F-8FAA-FBEFA9642647}"/>
    <dgm:cxn modelId="{4AE3EEAA-9937-46DE-9855-A0F4BC7C255B}" type="presOf" srcId="{73878B54-070B-4033-94E3-665723F5B419}" destId="{33EFF65E-1784-4A4B-8EA5-C3E2C2D8D958}" srcOrd="0" destOrd="0" presId="urn:microsoft.com/office/officeart/2005/8/layout/radial6"/>
    <dgm:cxn modelId="{2AC39FF7-85F2-4347-9205-2C5653FF4CDB}" srcId="{73878B54-070B-4033-94E3-665723F5B419}" destId="{88FD325C-9E7C-41D0-A168-616B473A0875}" srcOrd="0" destOrd="0" parTransId="{2D11607C-DACF-472E-8BC6-ED081FD5D4F2}" sibTransId="{6992F481-1E20-4737-937A-CBB28C21CE4C}"/>
    <dgm:cxn modelId="{FAC06606-8C06-4580-94E4-17BC49A9049B}" type="presOf" srcId="{88FD325C-9E7C-41D0-A168-616B473A0875}" destId="{342FAA25-9AC7-493B-8886-C8B81657DEFA}" srcOrd="0" destOrd="0" presId="urn:microsoft.com/office/officeart/2005/8/layout/radial6"/>
    <dgm:cxn modelId="{330D0B41-C14A-4F02-96EC-115AB2FB1A7E}" type="presOf" srcId="{6992F481-1E20-4737-937A-CBB28C21CE4C}" destId="{E649C48A-838F-46D1-B813-0CEBD8C390DC}" srcOrd="0" destOrd="0" presId="urn:microsoft.com/office/officeart/2005/8/layout/radial6"/>
    <dgm:cxn modelId="{ADEC2F39-939A-4DC0-AE92-F73E381AF300}" type="presOf" srcId="{476065D9-361E-4FD7-A28F-1A87630DB6ED}" destId="{F65FE538-C942-482A-A1C5-D09DE43F813A}" srcOrd="0" destOrd="0" presId="urn:microsoft.com/office/officeart/2005/8/layout/radial6"/>
    <dgm:cxn modelId="{48DCFBE4-70E9-4653-9C63-F359EEEEEF39}" type="presParOf" srcId="{5CE19283-01E6-4C12-B99A-89F42AE0E0CA}" destId="{33EFF65E-1784-4A4B-8EA5-C3E2C2D8D958}" srcOrd="0" destOrd="0" presId="urn:microsoft.com/office/officeart/2005/8/layout/radial6"/>
    <dgm:cxn modelId="{289D4B13-3AB9-43E3-8F92-9BCE15D3736F}" type="presParOf" srcId="{5CE19283-01E6-4C12-B99A-89F42AE0E0CA}" destId="{342FAA25-9AC7-493B-8886-C8B81657DEFA}" srcOrd="1" destOrd="0" presId="urn:microsoft.com/office/officeart/2005/8/layout/radial6"/>
    <dgm:cxn modelId="{95FCB352-1C55-4909-8989-D5B8A8FD7676}" type="presParOf" srcId="{5CE19283-01E6-4C12-B99A-89F42AE0E0CA}" destId="{6F0A3CA5-5296-4A68-88E5-D61D8B7B52E3}" srcOrd="2" destOrd="0" presId="urn:microsoft.com/office/officeart/2005/8/layout/radial6"/>
    <dgm:cxn modelId="{5435CF80-6F5E-4A0E-A205-25563E7500B6}" type="presParOf" srcId="{5CE19283-01E6-4C12-B99A-89F42AE0E0CA}" destId="{E649C48A-838F-46D1-B813-0CEBD8C390DC}" srcOrd="3" destOrd="0" presId="urn:microsoft.com/office/officeart/2005/8/layout/radial6"/>
    <dgm:cxn modelId="{B1326AA3-D556-4E58-ADE8-F50277077112}" type="presParOf" srcId="{5CE19283-01E6-4C12-B99A-89F42AE0E0CA}" destId="{DD0A49B1-2798-4F09-9B77-F87AE781217C}" srcOrd="4" destOrd="0" presId="urn:microsoft.com/office/officeart/2005/8/layout/radial6"/>
    <dgm:cxn modelId="{A83A2FBE-3C3D-4EA4-B188-40EE47874CB0}" type="presParOf" srcId="{5CE19283-01E6-4C12-B99A-89F42AE0E0CA}" destId="{CE803C59-B00B-4E18-B062-B079A827C68E}" srcOrd="5" destOrd="0" presId="urn:microsoft.com/office/officeart/2005/8/layout/radial6"/>
    <dgm:cxn modelId="{6A56DC1E-90E1-439B-B743-7FD074562F13}" type="presParOf" srcId="{5CE19283-01E6-4C12-B99A-89F42AE0E0CA}" destId="{F65FE538-C942-482A-A1C5-D09DE43F813A}" srcOrd="6" destOrd="0" presId="urn:microsoft.com/office/officeart/2005/8/layout/radial6"/>
    <dgm:cxn modelId="{2B89909C-C37B-419B-B24B-8ACF7A579F00}" type="presParOf" srcId="{5CE19283-01E6-4C12-B99A-89F42AE0E0CA}" destId="{64CADDCE-0F13-44BB-AE03-61A21E3B2352}" srcOrd="7" destOrd="0" presId="urn:microsoft.com/office/officeart/2005/8/layout/radial6"/>
    <dgm:cxn modelId="{27AF05F2-045B-473F-A3FC-90ECD4581117}" type="presParOf" srcId="{5CE19283-01E6-4C12-B99A-89F42AE0E0CA}" destId="{323F359F-80B8-474D-B365-FE753CF89582}" srcOrd="8" destOrd="0" presId="urn:microsoft.com/office/officeart/2005/8/layout/radial6"/>
    <dgm:cxn modelId="{AE981D9C-0EDF-45E8-AF54-FDB41B338A2F}" type="presParOf" srcId="{5CE19283-01E6-4C12-B99A-89F42AE0E0CA}" destId="{3A85A7DB-A4A8-45C6-9620-1FB141A30CB6}" srcOrd="9" destOrd="0" presId="urn:microsoft.com/office/officeart/2005/8/layout/radial6"/>
    <dgm:cxn modelId="{6467F5EE-7809-4692-8AFC-684B5B54466F}" type="presParOf" srcId="{5CE19283-01E6-4C12-B99A-89F42AE0E0CA}" destId="{B2C7E82F-5140-4D8C-8A69-F323EB4F2DE9}" srcOrd="10" destOrd="0" presId="urn:microsoft.com/office/officeart/2005/8/layout/radial6"/>
    <dgm:cxn modelId="{C8125C9B-B497-4AB6-A8C9-1D2EDE5064FA}" type="presParOf" srcId="{5CE19283-01E6-4C12-B99A-89F42AE0E0CA}" destId="{1D3ED164-B862-4EA4-AA68-6AF430FF49AB}" srcOrd="11" destOrd="0" presId="urn:microsoft.com/office/officeart/2005/8/layout/radial6"/>
    <dgm:cxn modelId="{6A776055-2729-4B30-B661-5CDCBF914064}" type="presParOf" srcId="{5CE19283-01E6-4C12-B99A-89F42AE0E0CA}" destId="{0293B34B-F979-40D3-9C99-FAF0DD1E2C7D}" srcOrd="12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98700C-7FA6-4343-83F9-5237912A121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357A9C3-5C33-4866-9A59-5FFA9BAC19C6}">
      <dgm:prSet phldrT="[Tekst]"/>
      <dgm:spPr>
        <a:solidFill>
          <a:schemeClr val="accent6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Podobieństwa</a:t>
          </a:r>
          <a:endParaRPr lang="pl-PL" dirty="0">
            <a:solidFill>
              <a:schemeClr val="tx1"/>
            </a:solidFill>
          </a:endParaRPr>
        </a:p>
      </dgm:t>
    </dgm:pt>
    <dgm:pt modelId="{6A26E606-AE5E-4C65-8337-ADCFD3EE6C8E}" type="parTrans" cxnId="{70B8BB41-F34E-47A8-A8FD-2931B5F2277E}">
      <dgm:prSet/>
      <dgm:spPr/>
      <dgm:t>
        <a:bodyPr/>
        <a:lstStyle/>
        <a:p>
          <a:endParaRPr lang="pl-PL"/>
        </a:p>
      </dgm:t>
    </dgm:pt>
    <dgm:pt modelId="{51D8116C-DD8B-4819-A45D-DE6AC3A6A8DD}" type="sibTrans" cxnId="{70B8BB41-F34E-47A8-A8FD-2931B5F2277E}">
      <dgm:prSet/>
      <dgm:spPr/>
      <dgm:t>
        <a:bodyPr/>
        <a:lstStyle/>
        <a:p>
          <a:endParaRPr lang="pl-PL"/>
        </a:p>
      </dgm:t>
    </dgm:pt>
    <dgm:pt modelId="{97745D53-341E-495F-8643-31544D5DB363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Różnice</a:t>
          </a:r>
          <a:endParaRPr lang="pl-PL" dirty="0">
            <a:solidFill>
              <a:schemeClr val="tx1"/>
            </a:solidFill>
          </a:endParaRPr>
        </a:p>
      </dgm:t>
    </dgm:pt>
    <dgm:pt modelId="{E0C57A60-04AA-4537-B3C5-4391BC7FE196}" type="parTrans" cxnId="{E30B39B2-2FE2-4960-B2E6-171B338C53FD}">
      <dgm:prSet/>
      <dgm:spPr/>
      <dgm:t>
        <a:bodyPr/>
        <a:lstStyle/>
        <a:p>
          <a:endParaRPr lang="pl-PL"/>
        </a:p>
      </dgm:t>
    </dgm:pt>
    <dgm:pt modelId="{828EA762-B44E-47A7-B8B9-045C2A52DFBD}" type="sibTrans" cxnId="{E30B39B2-2FE2-4960-B2E6-171B338C53FD}">
      <dgm:prSet/>
      <dgm:spPr/>
      <dgm:t>
        <a:bodyPr/>
        <a:lstStyle/>
        <a:p>
          <a:endParaRPr lang="pl-PL"/>
        </a:p>
      </dgm:t>
    </dgm:pt>
    <dgm:pt modelId="{A93A05AF-166B-479D-B6E1-807549358A86}">
      <dgm:prSet phldrT="[Tekst]"/>
      <dgm:spPr/>
      <dgm:t>
        <a:bodyPr/>
        <a:lstStyle/>
        <a:p>
          <a:r>
            <a:rPr lang="pl-PL" dirty="0" smtClean="0"/>
            <a:t>Białystok: „miasto o krótkiej pamięci”?</a:t>
          </a:r>
          <a:endParaRPr lang="pl-PL" dirty="0"/>
        </a:p>
      </dgm:t>
    </dgm:pt>
    <dgm:pt modelId="{AA98B953-7167-4E39-B629-2D82B8A01CD9}" type="parTrans" cxnId="{5EE37EC6-08F8-497D-B05B-A7CCDFC9C226}">
      <dgm:prSet/>
      <dgm:spPr/>
      <dgm:t>
        <a:bodyPr/>
        <a:lstStyle/>
        <a:p>
          <a:endParaRPr lang="pl-PL"/>
        </a:p>
      </dgm:t>
    </dgm:pt>
    <dgm:pt modelId="{DEA3DDA6-D00E-47A3-8913-10943709B49D}" type="sibTrans" cxnId="{5EE37EC6-08F8-497D-B05B-A7CCDFC9C226}">
      <dgm:prSet/>
      <dgm:spPr/>
      <dgm:t>
        <a:bodyPr/>
        <a:lstStyle/>
        <a:p>
          <a:endParaRPr lang="pl-PL"/>
        </a:p>
      </dgm:t>
    </dgm:pt>
    <dgm:pt modelId="{319DB4C7-9A67-4EBC-8D35-E35E5AB24652}">
      <dgm:prSet phldrT="[Tekst]"/>
      <dgm:spPr/>
      <dgm:t>
        <a:bodyPr/>
        <a:lstStyle/>
        <a:p>
          <a:r>
            <a:rPr lang="pl-PL" dirty="0" smtClean="0"/>
            <a:t>wielokulturowość, peryferyjność, wielkość, regionalne metropolie, „wspólnota dziejów”</a:t>
          </a:r>
          <a:endParaRPr lang="pl-PL" dirty="0"/>
        </a:p>
      </dgm:t>
    </dgm:pt>
    <dgm:pt modelId="{2925E5A6-7CC3-4B57-863E-E19C3C23E4B3}" type="parTrans" cxnId="{58CF037A-219C-4B2C-8E36-5D2F454ABCAF}">
      <dgm:prSet/>
      <dgm:spPr/>
    </dgm:pt>
    <dgm:pt modelId="{307B496E-9FE7-48B4-B970-E60A5943DB88}" type="sibTrans" cxnId="{58CF037A-219C-4B2C-8E36-5D2F454ABCAF}">
      <dgm:prSet/>
      <dgm:spPr/>
    </dgm:pt>
    <dgm:pt modelId="{7B26385A-D4E7-4624-9EEA-693EC264C626}">
      <dgm:prSet phldrT="[Tekst]"/>
      <dgm:spPr/>
      <dgm:t>
        <a:bodyPr/>
        <a:lstStyle/>
        <a:p>
          <a:r>
            <a:rPr lang="pl-PL" dirty="0" smtClean="0"/>
            <a:t>Lublin: „wielokulturowe miejsce pamięci ”?</a:t>
          </a:r>
          <a:endParaRPr lang="pl-PL" dirty="0"/>
        </a:p>
      </dgm:t>
    </dgm:pt>
    <dgm:pt modelId="{4E42F67A-B11B-43EF-90A4-86AA562FBDB9}" type="parTrans" cxnId="{A84E1ACB-46AB-468A-8D32-7BA2FD89D60C}">
      <dgm:prSet/>
      <dgm:spPr/>
    </dgm:pt>
    <dgm:pt modelId="{A776E8FE-93F2-4DEA-BC35-CDA6242B84F4}" type="sibTrans" cxnId="{A84E1ACB-46AB-468A-8D32-7BA2FD89D60C}">
      <dgm:prSet/>
      <dgm:spPr/>
    </dgm:pt>
    <dgm:pt modelId="{CF0F0823-CB5E-40DC-AED1-8313ACAE85D1}" type="pres">
      <dgm:prSet presAssocID="{9598700C-7FA6-4343-83F9-5237912A12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EC30918-8082-4719-8D66-283CAFEFB4AB}" type="pres">
      <dgm:prSet presAssocID="{6357A9C3-5C33-4866-9A59-5FFA9BAC19C6}" presName="linNode" presStyleCnt="0"/>
      <dgm:spPr/>
    </dgm:pt>
    <dgm:pt modelId="{5D444BE6-BA7D-4D33-B86E-83D85627BA78}" type="pres">
      <dgm:prSet presAssocID="{6357A9C3-5C33-4866-9A59-5FFA9BAC19C6}" presName="parentShp" presStyleLbl="node1" presStyleIdx="0" presStyleCnt="2" custScaleX="110000" custScaleY="909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32D64D-8D8F-44B5-8758-ABBC032F7D9A}" type="pres">
      <dgm:prSet presAssocID="{6357A9C3-5C33-4866-9A59-5FFA9BAC19C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69AAEF-BDA2-4AD7-B541-27123AFCB7CA}" type="pres">
      <dgm:prSet presAssocID="{51D8116C-DD8B-4819-A45D-DE6AC3A6A8DD}" presName="spacing" presStyleCnt="0"/>
      <dgm:spPr/>
    </dgm:pt>
    <dgm:pt modelId="{6ED73863-4AEF-4185-B080-D74344A37D01}" type="pres">
      <dgm:prSet presAssocID="{97745D53-341E-495F-8643-31544D5DB363}" presName="linNode" presStyleCnt="0"/>
      <dgm:spPr/>
    </dgm:pt>
    <dgm:pt modelId="{14A5E8EE-2E26-4D7E-9A24-A93D3497507A}" type="pres">
      <dgm:prSet presAssocID="{97745D53-341E-495F-8643-31544D5DB36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72392A-DE7F-4297-B9D5-FC5CED274E85}" type="pres">
      <dgm:prSet presAssocID="{97745D53-341E-495F-8643-31544D5DB36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CF037A-219C-4B2C-8E36-5D2F454ABCAF}" srcId="{6357A9C3-5C33-4866-9A59-5FFA9BAC19C6}" destId="{319DB4C7-9A67-4EBC-8D35-E35E5AB24652}" srcOrd="0" destOrd="0" parTransId="{2925E5A6-7CC3-4B57-863E-E19C3C23E4B3}" sibTransId="{307B496E-9FE7-48B4-B970-E60A5943DB88}"/>
    <dgm:cxn modelId="{708A0DE4-C52C-457F-ABDC-92B448308D1B}" type="presOf" srcId="{7B26385A-D4E7-4624-9EEA-693EC264C626}" destId="{7B72392A-DE7F-4297-B9D5-FC5CED274E85}" srcOrd="0" destOrd="1" presId="urn:microsoft.com/office/officeart/2005/8/layout/vList6"/>
    <dgm:cxn modelId="{166B5C95-FEE7-4DB6-9AA4-DDD6DF332526}" type="presOf" srcId="{97745D53-341E-495F-8643-31544D5DB363}" destId="{14A5E8EE-2E26-4D7E-9A24-A93D3497507A}" srcOrd="0" destOrd="0" presId="urn:microsoft.com/office/officeart/2005/8/layout/vList6"/>
    <dgm:cxn modelId="{4DB4ED7D-B05F-45E2-8892-D6039F443538}" type="presOf" srcId="{9598700C-7FA6-4343-83F9-5237912A121F}" destId="{CF0F0823-CB5E-40DC-AED1-8313ACAE85D1}" srcOrd="0" destOrd="0" presId="urn:microsoft.com/office/officeart/2005/8/layout/vList6"/>
    <dgm:cxn modelId="{5EE37EC6-08F8-497D-B05B-A7CCDFC9C226}" srcId="{97745D53-341E-495F-8643-31544D5DB363}" destId="{A93A05AF-166B-479D-B6E1-807549358A86}" srcOrd="0" destOrd="0" parTransId="{AA98B953-7167-4E39-B629-2D82B8A01CD9}" sibTransId="{DEA3DDA6-D00E-47A3-8913-10943709B49D}"/>
    <dgm:cxn modelId="{2CDB7C89-B060-4403-A4E2-AC6AF65681F4}" type="presOf" srcId="{319DB4C7-9A67-4EBC-8D35-E35E5AB24652}" destId="{7432D64D-8D8F-44B5-8758-ABBC032F7D9A}" srcOrd="0" destOrd="0" presId="urn:microsoft.com/office/officeart/2005/8/layout/vList6"/>
    <dgm:cxn modelId="{70B8BB41-F34E-47A8-A8FD-2931B5F2277E}" srcId="{9598700C-7FA6-4343-83F9-5237912A121F}" destId="{6357A9C3-5C33-4866-9A59-5FFA9BAC19C6}" srcOrd="0" destOrd="0" parTransId="{6A26E606-AE5E-4C65-8337-ADCFD3EE6C8E}" sibTransId="{51D8116C-DD8B-4819-A45D-DE6AC3A6A8DD}"/>
    <dgm:cxn modelId="{3680F113-8A19-4962-9636-72604EDF7D05}" type="presOf" srcId="{A93A05AF-166B-479D-B6E1-807549358A86}" destId="{7B72392A-DE7F-4297-B9D5-FC5CED274E85}" srcOrd="0" destOrd="0" presId="urn:microsoft.com/office/officeart/2005/8/layout/vList6"/>
    <dgm:cxn modelId="{6F080EDC-33C1-4F85-AC74-3DA0603FEE53}" type="presOf" srcId="{6357A9C3-5C33-4866-9A59-5FFA9BAC19C6}" destId="{5D444BE6-BA7D-4D33-B86E-83D85627BA78}" srcOrd="0" destOrd="0" presId="urn:microsoft.com/office/officeart/2005/8/layout/vList6"/>
    <dgm:cxn modelId="{A84E1ACB-46AB-468A-8D32-7BA2FD89D60C}" srcId="{97745D53-341E-495F-8643-31544D5DB363}" destId="{7B26385A-D4E7-4624-9EEA-693EC264C626}" srcOrd="1" destOrd="0" parTransId="{4E42F67A-B11B-43EF-90A4-86AA562FBDB9}" sibTransId="{A776E8FE-93F2-4DEA-BC35-CDA6242B84F4}"/>
    <dgm:cxn modelId="{E30B39B2-2FE2-4960-B2E6-171B338C53FD}" srcId="{9598700C-7FA6-4343-83F9-5237912A121F}" destId="{97745D53-341E-495F-8643-31544D5DB363}" srcOrd="1" destOrd="0" parTransId="{E0C57A60-04AA-4537-B3C5-4391BC7FE196}" sibTransId="{828EA762-B44E-47A7-B8B9-045C2A52DFBD}"/>
    <dgm:cxn modelId="{CC213BB1-A557-46A9-8AFD-DAB587A500E8}" type="presParOf" srcId="{CF0F0823-CB5E-40DC-AED1-8313ACAE85D1}" destId="{5EC30918-8082-4719-8D66-283CAFEFB4AB}" srcOrd="0" destOrd="0" presId="urn:microsoft.com/office/officeart/2005/8/layout/vList6"/>
    <dgm:cxn modelId="{0B1767B3-357A-458B-BDAB-B6164A4D5320}" type="presParOf" srcId="{5EC30918-8082-4719-8D66-283CAFEFB4AB}" destId="{5D444BE6-BA7D-4D33-B86E-83D85627BA78}" srcOrd="0" destOrd="0" presId="urn:microsoft.com/office/officeart/2005/8/layout/vList6"/>
    <dgm:cxn modelId="{A7F046C6-A0C7-4BA0-9DE7-5EC792644A4A}" type="presParOf" srcId="{5EC30918-8082-4719-8D66-283CAFEFB4AB}" destId="{7432D64D-8D8F-44B5-8758-ABBC032F7D9A}" srcOrd="1" destOrd="0" presId="urn:microsoft.com/office/officeart/2005/8/layout/vList6"/>
    <dgm:cxn modelId="{8EE95338-C76A-47A9-82B8-4A4A72EA59BE}" type="presParOf" srcId="{CF0F0823-CB5E-40DC-AED1-8313ACAE85D1}" destId="{8F69AAEF-BDA2-4AD7-B541-27123AFCB7CA}" srcOrd="1" destOrd="0" presId="urn:microsoft.com/office/officeart/2005/8/layout/vList6"/>
    <dgm:cxn modelId="{54EFA1B0-CEBB-4821-AF70-3A51DDFA49D6}" type="presParOf" srcId="{CF0F0823-CB5E-40DC-AED1-8313ACAE85D1}" destId="{6ED73863-4AEF-4185-B080-D74344A37D01}" srcOrd="2" destOrd="0" presId="urn:microsoft.com/office/officeart/2005/8/layout/vList6"/>
    <dgm:cxn modelId="{C61B6E8D-2CCD-4224-95AF-CDFDB8470C78}" type="presParOf" srcId="{6ED73863-4AEF-4185-B080-D74344A37D01}" destId="{14A5E8EE-2E26-4D7E-9A24-A93D3497507A}" srcOrd="0" destOrd="0" presId="urn:microsoft.com/office/officeart/2005/8/layout/vList6"/>
    <dgm:cxn modelId="{FBEFCC0C-A35B-45BE-A13E-34BB9C7C349A}" type="presParOf" srcId="{6ED73863-4AEF-4185-B080-D74344A37D01}" destId="{7B72392A-DE7F-4297-B9D5-FC5CED274E85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9612F6-22DE-4594-B2AD-1D147BE147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249FADA-03EF-4E8B-8DB3-A53DBC7081B3}">
      <dgm:prSet phldrT="[Tekst]"/>
      <dgm:spPr>
        <a:solidFill>
          <a:schemeClr val="accent6"/>
        </a:solidFill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54,2 % Polaków (16,32 mln)</a:t>
          </a:r>
          <a:endParaRPr lang="pl-PL" dirty="0">
            <a:solidFill>
              <a:schemeClr val="bg1"/>
            </a:solidFill>
          </a:endParaRPr>
        </a:p>
      </dgm:t>
    </dgm:pt>
    <dgm:pt modelId="{EB8EA193-DE6C-400B-804F-44E897E95A6A}" type="parTrans" cxnId="{7323DD25-C5E9-4E58-9CE9-6F5802E1C471}">
      <dgm:prSet/>
      <dgm:spPr/>
      <dgm:t>
        <a:bodyPr/>
        <a:lstStyle/>
        <a:p>
          <a:endParaRPr lang="pl-PL"/>
        </a:p>
      </dgm:t>
    </dgm:pt>
    <dgm:pt modelId="{D4AAADF0-8108-479D-84D5-4EE64929EFD8}" type="sibTrans" cxnId="{7323DD25-C5E9-4E58-9CE9-6F5802E1C471}">
      <dgm:prSet/>
      <dgm:spPr/>
      <dgm:t>
        <a:bodyPr/>
        <a:lstStyle/>
        <a:p>
          <a:endParaRPr lang="pl-PL"/>
        </a:p>
      </dgm:t>
    </dgm:pt>
    <dgm:pt modelId="{9F0B10CF-AE58-4047-ADF1-9E9A470B5B98}">
      <dgm:prSet phldrT="[Tekst]"/>
      <dgm:spPr>
        <a:solidFill>
          <a:schemeClr val="accent6"/>
        </a:solidFill>
      </dgm:spPr>
      <dgm:t>
        <a:bodyPr/>
        <a:lstStyle/>
        <a:p>
          <a:r>
            <a:rPr lang="pl-PL" dirty="0" err="1" smtClean="0">
              <a:solidFill>
                <a:schemeClr val="bg1"/>
              </a:solidFill>
            </a:rPr>
            <a:t>kobiety=mężczyźni</a:t>
          </a:r>
          <a:endParaRPr lang="pl-PL" dirty="0">
            <a:solidFill>
              <a:schemeClr val="bg1"/>
            </a:solidFill>
          </a:endParaRPr>
        </a:p>
      </dgm:t>
    </dgm:pt>
    <dgm:pt modelId="{6FFA8D2F-72F8-4214-BA96-1B0F33134B83}" type="parTrans" cxnId="{A236032C-B900-4AFF-8FD3-C6B729B52036}">
      <dgm:prSet/>
      <dgm:spPr/>
      <dgm:t>
        <a:bodyPr/>
        <a:lstStyle/>
        <a:p>
          <a:endParaRPr lang="pl-PL"/>
        </a:p>
      </dgm:t>
    </dgm:pt>
    <dgm:pt modelId="{828A9610-53A6-4A58-9038-84F06C5DBA50}" type="sibTrans" cxnId="{A236032C-B900-4AFF-8FD3-C6B729B52036}">
      <dgm:prSet/>
      <dgm:spPr/>
      <dgm:t>
        <a:bodyPr/>
        <a:lstStyle/>
        <a:p>
          <a:endParaRPr lang="pl-PL"/>
        </a:p>
      </dgm:t>
    </dgm:pt>
    <dgm:pt modelId="{A7DC08DB-D948-45E7-966F-A7D65A13C641}">
      <dgm:prSet phldrT="[Tekst]"/>
      <dgm:spPr>
        <a:solidFill>
          <a:schemeClr val="accent6"/>
        </a:solidFill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72% korzysta codziennie</a:t>
          </a:r>
          <a:endParaRPr lang="pl-PL" dirty="0">
            <a:solidFill>
              <a:schemeClr val="bg1"/>
            </a:solidFill>
          </a:endParaRPr>
        </a:p>
      </dgm:t>
    </dgm:pt>
    <dgm:pt modelId="{C452D34E-5397-4E6F-8545-E7D75CE366D6}" type="parTrans" cxnId="{4379873B-049D-4B1D-9EB8-348B5FC2DECE}">
      <dgm:prSet/>
      <dgm:spPr/>
      <dgm:t>
        <a:bodyPr/>
        <a:lstStyle/>
        <a:p>
          <a:endParaRPr lang="pl-PL"/>
        </a:p>
      </dgm:t>
    </dgm:pt>
    <dgm:pt modelId="{764711D0-3625-4F8C-8AFB-C55D422267F6}" type="sibTrans" cxnId="{4379873B-049D-4B1D-9EB8-348B5FC2DECE}">
      <dgm:prSet/>
      <dgm:spPr/>
      <dgm:t>
        <a:bodyPr/>
        <a:lstStyle/>
        <a:p>
          <a:endParaRPr lang="pl-PL"/>
        </a:p>
      </dgm:t>
    </dgm:pt>
    <dgm:pt modelId="{53D3AFB7-C3B5-4C27-AC2D-D428051BF1D4}" type="pres">
      <dgm:prSet presAssocID="{799612F6-22DE-4594-B2AD-1D147BE147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691D2A-EAD0-4BF8-A6FD-9378C02D0861}" type="pres">
      <dgm:prSet presAssocID="{7249FADA-03EF-4E8B-8DB3-A53DBC7081B3}" presName="parentLin" presStyleCnt="0"/>
      <dgm:spPr/>
    </dgm:pt>
    <dgm:pt modelId="{B5FA5757-A578-479F-B585-F4CA5475F3D9}" type="pres">
      <dgm:prSet presAssocID="{7249FADA-03EF-4E8B-8DB3-A53DBC7081B3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43B09B34-42FC-44F6-BCCB-CD516A579012}" type="pres">
      <dgm:prSet presAssocID="{7249FADA-03EF-4E8B-8DB3-A53DBC7081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4836D4-354F-4F0E-9F89-209FF0D8A170}" type="pres">
      <dgm:prSet presAssocID="{7249FADA-03EF-4E8B-8DB3-A53DBC7081B3}" presName="negativeSpace" presStyleCnt="0"/>
      <dgm:spPr/>
    </dgm:pt>
    <dgm:pt modelId="{C86F2412-69D0-4326-99A9-9EC851E98B1F}" type="pres">
      <dgm:prSet presAssocID="{7249FADA-03EF-4E8B-8DB3-A53DBC7081B3}" presName="childText" presStyleLbl="conFgAcc1" presStyleIdx="0" presStyleCnt="3">
        <dgm:presLayoutVars>
          <dgm:bulletEnabled val="1"/>
        </dgm:presLayoutVars>
      </dgm:prSet>
      <dgm:spPr/>
    </dgm:pt>
    <dgm:pt modelId="{860281D6-0844-4765-8705-8A46BE944837}" type="pres">
      <dgm:prSet presAssocID="{D4AAADF0-8108-479D-84D5-4EE64929EFD8}" presName="spaceBetweenRectangles" presStyleCnt="0"/>
      <dgm:spPr/>
    </dgm:pt>
    <dgm:pt modelId="{39061049-25D9-4BFB-ABE6-04A05D4F6619}" type="pres">
      <dgm:prSet presAssocID="{9F0B10CF-AE58-4047-ADF1-9E9A470B5B98}" presName="parentLin" presStyleCnt="0"/>
      <dgm:spPr/>
    </dgm:pt>
    <dgm:pt modelId="{71E0C24D-4BF1-4B12-A5DF-0FE1EAC62BD2}" type="pres">
      <dgm:prSet presAssocID="{9F0B10CF-AE58-4047-ADF1-9E9A470B5B9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51FCCB59-80C9-48B1-B0AC-DEA5F8052D12}" type="pres">
      <dgm:prSet presAssocID="{9F0B10CF-AE58-4047-ADF1-9E9A470B5B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FD968E-C1BD-40EF-A1A2-3AF089E41E65}" type="pres">
      <dgm:prSet presAssocID="{9F0B10CF-AE58-4047-ADF1-9E9A470B5B98}" presName="negativeSpace" presStyleCnt="0"/>
      <dgm:spPr/>
    </dgm:pt>
    <dgm:pt modelId="{190174A9-B524-4D43-AC3C-4A03D9691C8F}" type="pres">
      <dgm:prSet presAssocID="{9F0B10CF-AE58-4047-ADF1-9E9A470B5B98}" presName="childText" presStyleLbl="conFgAcc1" presStyleIdx="1" presStyleCnt="3">
        <dgm:presLayoutVars>
          <dgm:bulletEnabled val="1"/>
        </dgm:presLayoutVars>
      </dgm:prSet>
      <dgm:spPr/>
    </dgm:pt>
    <dgm:pt modelId="{AB2BDD6F-A641-470D-AC8B-1F6AE596F939}" type="pres">
      <dgm:prSet presAssocID="{828A9610-53A6-4A58-9038-84F06C5DBA50}" presName="spaceBetweenRectangles" presStyleCnt="0"/>
      <dgm:spPr/>
    </dgm:pt>
    <dgm:pt modelId="{E51032DD-055F-4E99-A0F6-F60E89D5EC78}" type="pres">
      <dgm:prSet presAssocID="{A7DC08DB-D948-45E7-966F-A7D65A13C641}" presName="parentLin" presStyleCnt="0"/>
      <dgm:spPr/>
    </dgm:pt>
    <dgm:pt modelId="{C0501FC2-755D-4976-AF53-72755A092B79}" type="pres">
      <dgm:prSet presAssocID="{A7DC08DB-D948-45E7-966F-A7D65A13C641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C0B51AB1-01BA-4AFD-97B1-AEEBD3EF542A}" type="pres">
      <dgm:prSet presAssocID="{A7DC08DB-D948-45E7-966F-A7D65A13C6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01D7AB-580F-4027-9575-E2AD16683A50}" type="pres">
      <dgm:prSet presAssocID="{A7DC08DB-D948-45E7-966F-A7D65A13C641}" presName="negativeSpace" presStyleCnt="0"/>
      <dgm:spPr/>
    </dgm:pt>
    <dgm:pt modelId="{6407A211-3C07-4E9E-883A-08DEE7255B41}" type="pres">
      <dgm:prSet presAssocID="{A7DC08DB-D948-45E7-966F-A7D65A13C64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23DD25-C5E9-4E58-9CE9-6F5802E1C471}" srcId="{799612F6-22DE-4594-B2AD-1D147BE147DB}" destId="{7249FADA-03EF-4E8B-8DB3-A53DBC7081B3}" srcOrd="0" destOrd="0" parTransId="{EB8EA193-DE6C-400B-804F-44E897E95A6A}" sibTransId="{D4AAADF0-8108-479D-84D5-4EE64929EFD8}"/>
    <dgm:cxn modelId="{A420265F-CD87-42E0-ADFA-9DF0A3F19EEC}" type="presOf" srcId="{7249FADA-03EF-4E8B-8DB3-A53DBC7081B3}" destId="{B5FA5757-A578-479F-B585-F4CA5475F3D9}" srcOrd="0" destOrd="0" presId="urn:microsoft.com/office/officeart/2005/8/layout/list1"/>
    <dgm:cxn modelId="{4379873B-049D-4B1D-9EB8-348B5FC2DECE}" srcId="{799612F6-22DE-4594-B2AD-1D147BE147DB}" destId="{A7DC08DB-D948-45E7-966F-A7D65A13C641}" srcOrd="2" destOrd="0" parTransId="{C452D34E-5397-4E6F-8545-E7D75CE366D6}" sibTransId="{764711D0-3625-4F8C-8AFB-C55D422267F6}"/>
    <dgm:cxn modelId="{19F1C9D7-C8DA-4E8A-9AA2-9CF013C908B3}" type="presOf" srcId="{9F0B10CF-AE58-4047-ADF1-9E9A470B5B98}" destId="{51FCCB59-80C9-48B1-B0AC-DEA5F8052D12}" srcOrd="1" destOrd="0" presId="urn:microsoft.com/office/officeart/2005/8/layout/list1"/>
    <dgm:cxn modelId="{4417E103-3DD0-43CB-9218-BEB2E61DC2BD}" type="presOf" srcId="{799612F6-22DE-4594-B2AD-1D147BE147DB}" destId="{53D3AFB7-C3B5-4C27-AC2D-D428051BF1D4}" srcOrd="0" destOrd="0" presId="urn:microsoft.com/office/officeart/2005/8/layout/list1"/>
    <dgm:cxn modelId="{E64668F0-4E5C-4389-9379-CE933D743EEC}" type="presOf" srcId="{9F0B10CF-AE58-4047-ADF1-9E9A470B5B98}" destId="{71E0C24D-4BF1-4B12-A5DF-0FE1EAC62BD2}" srcOrd="0" destOrd="0" presId="urn:microsoft.com/office/officeart/2005/8/layout/list1"/>
    <dgm:cxn modelId="{4AC8EB3F-50AA-4A5F-938B-4EF5D38BAAD4}" type="presOf" srcId="{7249FADA-03EF-4E8B-8DB3-A53DBC7081B3}" destId="{43B09B34-42FC-44F6-BCCB-CD516A579012}" srcOrd="1" destOrd="0" presId="urn:microsoft.com/office/officeart/2005/8/layout/list1"/>
    <dgm:cxn modelId="{F188E50D-D9D5-47E8-AB8F-C9F9FC6312DE}" type="presOf" srcId="{A7DC08DB-D948-45E7-966F-A7D65A13C641}" destId="{C0501FC2-755D-4976-AF53-72755A092B79}" srcOrd="0" destOrd="0" presId="urn:microsoft.com/office/officeart/2005/8/layout/list1"/>
    <dgm:cxn modelId="{A236032C-B900-4AFF-8FD3-C6B729B52036}" srcId="{799612F6-22DE-4594-B2AD-1D147BE147DB}" destId="{9F0B10CF-AE58-4047-ADF1-9E9A470B5B98}" srcOrd="1" destOrd="0" parTransId="{6FFA8D2F-72F8-4214-BA96-1B0F33134B83}" sibTransId="{828A9610-53A6-4A58-9038-84F06C5DBA50}"/>
    <dgm:cxn modelId="{A829D7F3-0C9B-4FA3-ABC0-4996A01B369B}" type="presOf" srcId="{A7DC08DB-D948-45E7-966F-A7D65A13C641}" destId="{C0B51AB1-01BA-4AFD-97B1-AEEBD3EF542A}" srcOrd="1" destOrd="0" presId="urn:microsoft.com/office/officeart/2005/8/layout/list1"/>
    <dgm:cxn modelId="{A9FC2D81-37A4-40CB-BBD3-CA3EF2078CEE}" type="presParOf" srcId="{53D3AFB7-C3B5-4C27-AC2D-D428051BF1D4}" destId="{68691D2A-EAD0-4BF8-A6FD-9378C02D0861}" srcOrd="0" destOrd="0" presId="urn:microsoft.com/office/officeart/2005/8/layout/list1"/>
    <dgm:cxn modelId="{FEA562DB-1BC3-4750-83D0-BFAA67C31911}" type="presParOf" srcId="{68691D2A-EAD0-4BF8-A6FD-9378C02D0861}" destId="{B5FA5757-A578-479F-B585-F4CA5475F3D9}" srcOrd="0" destOrd="0" presId="urn:microsoft.com/office/officeart/2005/8/layout/list1"/>
    <dgm:cxn modelId="{A5893456-3EFB-48FC-AF45-4D76DB00F2EB}" type="presParOf" srcId="{68691D2A-EAD0-4BF8-A6FD-9378C02D0861}" destId="{43B09B34-42FC-44F6-BCCB-CD516A579012}" srcOrd="1" destOrd="0" presId="urn:microsoft.com/office/officeart/2005/8/layout/list1"/>
    <dgm:cxn modelId="{4FA6F9BE-5D52-405B-B80B-9198463AF2D2}" type="presParOf" srcId="{53D3AFB7-C3B5-4C27-AC2D-D428051BF1D4}" destId="{0C4836D4-354F-4F0E-9F89-209FF0D8A170}" srcOrd="1" destOrd="0" presId="urn:microsoft.com/office/officeart/2005/8/layout/list1"/>
    <dgm:cxn modelId="{28058920-3A9C-4A5F-9870-09C7A6363FA5}" type="presParOf" srcId="{53D3AFB7-C3B5-4C27-AC2D-D428051BF1D4}" destId="{C86F2412-69D0-4326-99A9-9EC851E98B1F}" srcOrd="2" destOrd="0" presId="urn:microsoft.com/office/officeart/2005/8/layout/list1"/>
    <dgm:cxn modelId="{24FC7ACD-C4A8-45AE-8147-C55790AFEC27}" type="presParOf" srcId="{53D3AFB7-C3B5-4C27-AC2D-D428051BF1D4}" destId="{860281D6-0844-4765-8705-8A46BE944837}" srcOrd="3" destOrd="0" presId="urn:microsoft.com/office/officeart/2005/8/layout/list1"/>
    <dgm:cxn modelId="{67719D6D-1DDD-41EE-B5CE-DACC770B1C0B}" type="presParOf" srcId="{53D3AFB7-C3B5-4C27-AC2D-D428051BF1D4}" destId="{39061049-25D9-4BFB-ABE6-04A05D4F6619}" srcOrd="4" destOrd="0" presId="urn:microsoft.com/office/officeart/2005/8/layout/list1"/>
    <dgm:cxn modelId="{006291E9-BA00-446F-9B01-DE128F77B6AD}" type="presParOf" srcId="{39061049-25D9-4BFB-ABE6-04A05D4F6619}" destId="{71E0C24D-4BF1-4B12-A5DF-0FE1EAC62BD2}" srcOrd="0" destOrd="0" presId="urn:microsoft.com/office/officeart/2005/8/layout/list1"/>
    <dgm:cxn modelId="{943D3AFB-78C5-4E27-AB89-108CF154BA43}" type="presParOf" srcId="{39061049-25D9-4BFB-ABE6-04A05D4F6619}" destId="{51FCCB59-80C9-48B1-B0AC-DEA5F8052D12}" srcOrd="1" destOrd="0" presId="urn:microsoft.com/office/officeart/2005/8/layout/list1"/>
    <dgm:cxn modelId="{E33423BC-7FC8-46AA-99E7-13E44A7F2300}" type="presParOf" srcId="{53D3AFB7-C3B5-4C27-AC2D-D428051BF1D4}" destId="{EEFD968E-C1BD-40EF-A1A2-3AF089E41E65}" srcOrd="5" destOrd="0" presId="urn:microsoft.com/office/officeart/2005/8/layout/list1"/>
    <dgm:cxn modelId="{1820968C-C198-4F43-95BC-76156918403E}" type="presParOf" srcId="{53D3AFB7-C3B5-4C27-AC2D-D428051BF1D4}" destId="{190174A9-B524-4D43-AC3C-4A03D9691C8F}" srcOrd="6" destOrd="0" presId="urn:microsoft.com/office/officeart/2005/8/layout/list1"/>
    <dgm:cxn modelId="{F6765797-F564-41DB-BF0B-26028F46A3E9}" type="presParOf" srcId="{53D3AFB7-C3B5-4C27-AC2D-D428051BF1D4}" destId="{AB2BDD6F-A641-470D-AC8B-1F6AE596F939}" srcOrd="7" destOrd="0" presId="urn:microsoft.com/office/officeart/2005/8/layout/list1"/>
    <dgm:cxn modelId="{B2649462-BA28-43E1-A5EB-105967ECB2A2}" type="presParOf" srcId="{53D3AFB7-C3B5-4C27-AC2D-D428051BF1D4}" destId="{E51032DD-055F-4E99-A0F6-F60E89D5EC78}" srcOrd="8" destOrd="0" presId="urn:microsoft.com/office/officeart/2005/8/layout/list1"/>
    <dgm:cxn modelId="{68CF3379-87D5-478D-BE5D-FE80BD3D1265}" type="presParOf" srcId="{E51032DD-055F-4E99-A0F6-F60E89D5EC78}" destId="{C0501FC2-755D-4976-AF53-72755A092B79}" srcOrd="0" destOrd="0" presId="urn:microsoft.com/office/officeart/2005/8/layout/list1"/>
    <dgm:cxn modelId="{491FF035-31D3-4274-A876-A46ADC559CB3}" type="presParOf" srcId="{E51032DD-055F-4E99-A0F6-F60E89D5EC78}" destId="{C0B51AB1-01BA-4AFD-97B1-AEEBD3EF542A}" srcOrd="1" destOrd="0" presId="urn:microsoft.com/office/officeart/2005/8/layout/list1"/>
    <dgm:cxn modelId="{27F05711-2799-4C21-B810-3812A1F1A4D1}" type="presParOf" srcId="{53D3AFB7-C3B5-4C27-AC2D-D428051BF1D4}" destId="{5401D7AB-580F-4027-9575-E2AD16683A50}" srcOrd="9" destOrd="0" presId="urn:microsoft.com/office/officeart/2005/8/layout/list1"/>
    <dgm:cxn modelId="{5BE711F3-B8C3-426A-BFBA-A50769AA973E}" type="presParOf" srcId="{53D3AFB7-C3B5-4C27-AC2D-D428051BF1D4}" destId="{6407A211-3C07-4E9E-883A-08DEE7255B41}" srcOrd="10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2AB7C3-33C5-498B-8159-AB2689681FA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4DDB86-F558-43FA-9599-895A4DF9AF65}">
      <dgm:prSet phldrT="[Tekst]"/>
      <dgm:spPr/>
      <dgm:t>
        <a:bodyPr/>
        <a:lstStyle/>
        <a:p>
          <a:r>
            <a:rPr lang="pl-PL" dirty="0" smtClean="0"/>
            <a:t>Lublin</a:t>
          </a:r>
          <a:endParaRPr lang="pl-PL" dirty="0"/>
        </a:p>
      </dgm:t>
    </dgm:pt>
    <dgm:pt modelId="{182F48FF-721D-4CA4-95B5-E7050C06C304}" type="parTrans" cxnId="{7944038E-F6EF-48BB-BA3B-30F0EEE74F7A}">
      <dgm:prSet/>
      <dgm:spPr/>
      <dgm:t>
        <a:bodyPr/>
        <a:lstStyle/>
        <a:p>
          <a:endParaRPr lang="pl-PL"/>
        </a:p>
      </dgm:t>
    </dgm:pt>
    <dgm:pt modelId="{7B80A6E0-3BE5-40A0-B57E-EB7CBFC2946E}" type="sibTrans" cxnId="{7944038E-F6EF-48BB-BA3B-30F0EEE74F7A}">
      <dgm:prSet/>
      <dgm:spPr/>
      <dgm:t>
        <a:bodyPr/>
        <a:lstStyle/>
        <a:p>
          <a:endParaRPr lang="pl-PL"/>
        </a:p>
      </dgm:t>
    </dgm:pt>
    <dgm:pt modelId="{0D4B2F4C-096D-4FD3-A3E0-8194CE6EB58F}">
      <dgm:prSet phldrT="[Tekst]"/>
      <dgm:spPr/>
      <dgm:t>
        <a:bodyPr/>
        <a:lstStyle/>
        <a:p>
          <a:r>
            <a:rPr lang="pl-PL" dirty="0" smtClean="0"/>
            <a:t>Białystok</a:t>
          </a:r>
          <a:endParaRPr lang="pl-PL" dirty="0"/>
        </a:p>
      </dgm:t>
    </dgm:pt>
    <dgm:pt modelId="{EC6C81B1-E839-435A-BAE2-271894ABE2DA}" type="parTrans" cxnId="{DC2603C4-042F-4EF0-9B6F-34242A4AFAA2}">
      <dgm:prSet/>
      <dgm:spPr/>
      <dgm:t>
        <a:bodyPr/>
        <a:lstStyle/>
        <a:p>
          <a:endParaRPr lang="pl-PL"/>
        </a:p>
      </dgm:t>
    </dgm:pt>
    <dgm:pt modelId="{9F54BB4F-D1B0-47B7-9DF2-D8318E66CAF2}" type="sibTrans" cxnId="{DC2603C4-042F-4EF0-9B6F-34242A4AFAA2}">
      <dgm:prSet/>
      <dgm:spPr/>
      <dgm:t>
        <a:bodyPr/>
        <a:lstStyle/>
        <a:p>
          <a:endParaRPr lang="pl-PL"/>
        </a:p>
      </dgm:t>
    </dgm:pt>
    <dgm:pt modelId="{11650228-A3DD-4192-8B30-0DB907981BE7}">
      <dgm:prSet/>
      <dgm:spPr/>
      <dgm:t>
        <a:bodyPr/>
        <a:lstStyle/>
        <a:p>
          <a:r>
            <a:rPr lang="pl-PL" dirty="0" smtClean="0"/>
            <a:t>Żydzi 115</a:t>
          </a:r>
          <a:endParaRPr lang="pl-PL" dirty="0"/>
        </a:p>
      </dgm:t>
    </dgm:pt>
    <dgm:pt modelId="{444671CC-9202-4DA2-99E5-3E1C55BFA531}" type="parTrans" cxnId="{ABDE7603-59F9-4A15-9ADC-F1790E35271E}">
      <dgm:prSet/>
      <dgm:spPr/>
    </dgm:pt>
    <dgm:pt modelId="{E42DCD70-F215-4300-8F94-D57D64ABFC90}" type="sibTrans" cxnId="{ABDE7603-59F9-4A15-9ADC-F1790E35271E}">
      <dgm:prSet/>
      <dgm:spPr/>
    </dgm:pt>
    <dgm:pt modelId="{7E0EFD51-AF18-4E26-B783-7C2F5FFDF2DB}">
      <dgm:prSet/>
      <dgm:spPr/>
      <dgm:t>
        <a:bodyPr/>
        <a:lstStyle/>
        <a:p>
          <a:r>
            <a:rPr lang="pl-PL" dirty="0" smtClean="0"/>
            <a:t>judaizm, synagoga 54</a:t>
          </a:r>
          <a:endParaRPr lang="pl-PL" dirty="0"/>
        </a:p>
      </dgm:t>
    </dgm:pt>
    <dgm:pt modelId="{F726E4BF-A581-43A8-A6FB-1DDDC7D2768E}" type="parTrans" cxnId="{57E2F0BC-B2E7-4A1F-ADAD-704831B64CBA}">
      <dgm:prSet/>
      <dgm:spPr/>
    </dgm:pt>
    <dgm:pt modelId="{CE41362C-4580-44D3-9998-7B4BD3BBED15}" type="sibTrans" cxnId="{57E2F0BC-B2E7-4A1F-ADAD-704831B64CBA}">
      <dgm:prSet/>
      <dgm:spPr/>
    </dgm:pt>
    <dgm:pt modelId="{BC5071BC-268F-4ADD-8BAA-93F3DC28DBF3}">
      <dgm:prSet/>
      <dgm:spPr/>
      <dgm:t>
        <a:bodyPr/>
        <a:lstStyle/>
        <a:p>
          <a:r>
            <a:rPr lang="pl-PL" dirty="0" smtClean="0"/>
            <a:t>protestanci 20</a:t>
          </a:r>
          <a:endParaRPr lang="pl-PL" dirty="0"/>
        </a:p>
      </dgm:t>
    </dgm:pt>
    <dgm:pt modelId="{33BCC0AC-EE72-4FC5-9441-51D61A304595}" type="parTrans" cxnId="{CD9BC891-9E16-403A-B7AA-9B6FD2FFF03E}">
      <dgm:prSet/>
      <dgm:spPr/>
    </dgm:pt>
    <dgm:pt modelId="{F68ABE83-D208-4CF2-8768-787BEB801A30}" type="sibTrans" cxnId="{CD9BC891-9E16-403A-B7AA-9B6FD2FFF03E}">
      <dgm:prSet/>
      <dgm:spPr/>
    </dgm:pt>
    <dgm:pt modelId="{9EDE80D6-7289-4171-8A80-30F7CF9DDCB4}">
      <dgm:prSet/>
      <dgm:spPr/>
      <dgm:t>
        <a:bodyPr/>
        <a:lstStyle/>
        <a:p>
          <a:r>
            <a:rPr lang="pl-PL" dirty="0" smtClean="0"/>
            <a:t>Zagłada 18</a:t>
          </a:r>
          <a:endParaRPr lang="pl-PL" dirty="0"/>
        </a:p>
      </dgm:t>
    </dgm:pt>
    <dgm:pt modelId="{A40BD272-1AFF-4833-8FC9-BB59228F21FD}" type="parTrans" cxnId="{AA17FB81-A47A-4596-9C1F-6AA278A479F8}">
      <dgm:prSet/>
      <dgm:spPr/>
    </dgm:pt>
    <dgm:pt modelId="{BB6669C4-104A-49E6-B190-D0FC79DA813F}" type="sibTrans" cxnId="{AA17FB81-A47A-4596-9C1F-6AA278A479F8}">
      <dgm:prSet/>
      <dgm:spPr/>
    </dgm:pt>
    <dgm:pt modelId="{5FA6494F-E3D6-468F-8537-358565D4B769}">
      <dgm:prSet/>
      <dgm:spPr/>
      <dgm:t>
        <a:bodyPr/>
        <a:lstStyle/>
        <a:p>
          <a:r>
            <a:rPr lang="pl-PL" dirty="0" smtClean="0"/>
            <a:t>prawosławie 10</a:t>
          </a:r>
          <a:endParaRPr lang="pl-PL" dirty="0"/>
        </a:p>
      </dgm:t>
    </dgm:pt>
    <dgm:pt modelId="{EA9C831C-A023-4F43-9C8F-5F84C5DFE513}" type="parTrans" cxnId="{68C233A6-16D7-4326-9818-997F7D8A24B1}">
      <dgm:prSet/>
      <dgm:spPr/>
    </dgm:pt>
    <dgm:pt modelId="{079DBFC6-2FC8-485E-8754-DB8527262DCF}" type="sibTrans" cxnId="{68C233A6-16D7-4326-9818-997F7D8A24B1}">
      <dgm:prSet/>
      <dgm:spPr/>
    </dgm:pt>
    <dgm:pt modelId="{A07BC323-C234-417B-AC06-0EE254699AF5}">
      <dgm:prSet/>
      <dgm:spPr/>
      <dgm:t>
        <a:bodyPr/>
        <a:lstStyle/>
        <a:p>
          <a:r>
            <a:rPr lang="pl-PL" dirty="0" smtClean="0"/>
            <a:t>Żydzi 115</a:t>
          </a:r>
          <a:endParaRPr lang="pl-PL" dirty="0"/>
        </a:p>
      </dgm:t>
    </dgm:pt>
    <dgm:pt modelId="{9782EA12-6314-4BA9-90A0-05BC98A4A4E1}" type="parTrans" cxnId="{E69707ED-588F-437D-84F3-A76AD8703D94}">
      <dgm:prSet/>
      <dgm:spPr/>
    </dgm:pt>
    <dgm:pt modelId="{7566E387-B271-44E6-A5B4-BEBDF9258551}" type="sibTrans" cxnId="{E69707ED-588F-437D-84F3-A76AD8703D94}">
      <dgm:prSet/>
      <dgm:spPr/>
    </dgm:pt>
    <dgm:pt modelId="{A3461B79-5A7F-44CF-BE09-B32BD8E21396}">
      <dgm:prSet/>
      <dgm:spPr/>
      <dgm:t>
        <a:bodyPr/>
        <a:lstStyle/>
        <a:p>
          <a:r>
            <a:rPr lang="pl-PL" dirty="0" smtClean="0"/>
            <a:t>judaizm, synagoga 40</a:t>
          </a:r>
          <a:endParaRPr lang="pl-PL" dirty="0"/>
        </a:p>
      </dgm:t>
    </dgm:pt>
    <dgm:pt modelId="{1DB02238-553F-4717-8C0A-46BD24D51581}" type="parTrans" cxnId="{813ACDCB-8C4E-4CB1-8806-D8DD79CFEAC3}">
      <dgm:prSet/>
      <dgm:spPr/>
    </dgm:pt>
    <dgm:pt modelId="{C4BCC8A9-208D-40F6-A85B-0D10C4463D7C}" type="sibTrans" cxnId="{813ACDCB-8C4E-4CB1-8806-D8DD79CFEAC3}">
      <dgm:prSet/>
      <dgm:spPr/>
    </dgm:pt>
    <dgm:pt modelId="{938DFE48-80B4-4E8D-9224-D4A1750415EA}">
      <dgm:prSet/>
      <dgm:spPr/>
      <dgm:t>
        <a:bodyPr/>
        <a:lstStyle/>
        <a:p>
          <a:r>
            <a:rPr lang="pl-PL" dirty="0" smtClean="0"/>
            <a:t>Zagłada 32</a:t>
          </a:r>
          <a:endParaRPr lang="pl-PL" dirty="0"/>
        </a:p>
      </dgm:t>
    </dgm:pt>
    <dgm:pt modelId="{4BED633A-5027-49AF-A1CE-3039F50C8B96}" type="parTrans" cxnId="{E2CEEC54-D369-40F3-A458-3F7B055A69FD}">
      <dgm:prSet/>
      <dgm:spPr/>
    </dgm:pt>
    <dgm:pt modelId="{99B84618-2F34-45F7-BF05-F1719C4354B7}" type="sibTrans" cxnId="{E2CEEC54-D369-40F3-A458-3F7B055A69FD}">
      <dgm:prSet/>
      <dgm:spPr/>
    </dgm:pt>
    <dgm:pt modelId="{58A396B6-AB43-49D0-9899-CA2DA62E4C09}">
      <dgm:prSet/>
      <dgm:spPr/>
      <dgm:t>
        <a:bodyPr/>
        <a:lstStyle/>
        <a:p>
          <a:r>
            <a:rPr lang="pl-PL" dirty="0" smtClean="0"/>
            <a:t>prawosławie 11</a:t>
          </a:r>
          <a:endParaRPr lang="pl-PL" dirty="0"/>
        </a:p>
      </dgm:t>
    </dgm:pt>
    <dgm:pt modelId="{80198D26-DD70-4895-8637-513AEACF9805}" type="parTrans" cxnId="{EF30DECE-88E4-47DC-9D52-01AA65B0A856}">
      <dgm:prSet/>
      <dgm:spPr/>
    </dgm:pt>
    <dgm:pt modelId="{8CF65C0B-E8E4-4BB3-83D2-65FFBBF0A107}" type="sibTrans" cxnId="{EF30DECE-88E4-47DC-9D52-01AA65B0A856}">
      <dgm:prSet/>
      <dgm:spPr/>
    </dgm:pt>
    <dgm:pt modelId="{236DF65A-7A69-4A18-89A2-1724F96B20A7}">
      <dgm:prSet/>
      <dgm:spPr/>
      <dgm:t>
        <a:bodyPr/>
        <a:lstStyle/>
        <a:p>
          <a:endParaRPr lang="pl-PL" dirty="0"/>
        </a:p>
      </dgm:t>
    </dgm:pt>
    <dgm:pt modelId="{C1ED19A3-D44F-4F48-B423-0D1D50BB393D}" type="parTrans" cxnId="{4F503056-9E15-479D-B095-312072BE6172}">
      <dgm:prSet/>
      <dgm:spPr/>
    </dgm:pt>
    <dgm:pt modelId="{7A767033-45C8-4C97-8122-423DC8113142}" type="sibTrans" cxnId="{4F503056-9E15-479D-B095-312072BE6172}">
      <dgm:prSet/>
      <dgm:spPr/>
    </dgm:pt>
    <dgm:pt modelId="{E9AE2A1D-1AEA-451D-B5DD-6B77EDD4F377}">
      <dgm:prSet/>
      <dgm:spPr/>
      <dgm:t>
        <a:bodyPr/>
        <a:lstStyle/>
        <a:p>
          <a:r>
            <a:rPr lang="pl-PL" dirty="0" smtClean="0"/>
            <a:t>idea wielokulturowości 15</a:t>
          </a:r>
          <a:endParaRPr lang="pl-PL" dirty="0"/>
        </a:p>
      </dgm:t>
    </dgm:pt>
    <dgm:pt modelId="{A9EDE15F-EA26-444C-9503-1BB7B5AC69E7}" type="parTrans" cxnId="{9DB3CF1D-957E-432E-B4BD-99418D820C47}">
      <dgm:prSet/>
      <dgm:spPr/>
    </dgm:pt>
    <dgm:pt modelId="{3982608F-E881-4152-8EB5-CF6B0FDA210F}" type="sibTrans" cxnId="{9DB3CF1D-957E-432E-B4BD-99418D820C47}">
      <dgm:prSet/>
      <dgm:spPr/>
    </dgm:pt>
    <dgm:pt modelId="{072D9ACF-A055-43A3-BBB4-072A62E22866}">
      <dgm:prSet/>
      <dgm:spPr/>
      <dgm:t>
        <a:bodyPr/>
        <a:lstStyle/>
        <a:p>
          <a:r>
            <a:rPr lang="pl-PL" dirty="0" smtClean="0"/>
            <a:t>idea wielokulturowości 12</a:t>
          </a:r>
          <a:endParaRPr lang="pl-PL" dirty="0"/>
        </a:p>
      </dgm:t>
    </dgm:pt>
    <dgm:pt modelId="{4F85D872-E10F-497A-B10A-4531E9229B9B}" type="parTrans" cxnId="{81529873-A5AA-4E61-B121-3BD5C449A244}">
      <dgm:prSet/>
      <dgm:spPr/>
    </dgm:pt>
    <dgm:pt modelId="{A429E82D-E143-4DDB-B3D3-F21106FBE0FA}" type="sibTrans" cxnId="{81529873-A5AA-4E61-B121-3BD5C449A244}">
      <dgm:prSet/>
      <dgm:spPr/>
    </dgm:pt>
    <dgm:pt modelId="{E21AF6BB-F370-4667-8F47-CF262407B662}" type="pres">
      <dgm:prSet presAssocID="{732AB7C3-33C5-498B-8159-AB2689681FA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EBB8EF-42B5-4213-9615-62B27B6DBC68}" type="pres">
      <dgm:prSet presAssocID="{084DDB86-F558-43FA-9599-895A4DF9AF65}" presName="compNode" presStyleCnt="0"/>
      <dgm:spPr/>
    </dgm:pt>
    <dgm:pt modelId="{D1C98B9E-B174-4821-8891-E5225CCC1781}" type="pres">
      <dgm:prSet presAssocID="{084DDB86-F558-43FA-9599-895A4DF9AF65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BBDE72-8A4C-4C70-AA02-444D24400CA8}" type="pres">
      <dgm:prSet presAssocID="{084DDB86-F558-43FA-9599-895A4DF9AF6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5D15E4-797E-4EDB-BC0F-45CE74AE751B}" type="pres">
      <dgm:prSet presAssocID="{084DDB86-F558-43FA-9599-895A4DF9AF65}" presName="parentRect" presStyleLbl="alignNode1" presStyleIdx="0" presStyleCnt="2"/>
      <dgm:spPr/>
      <dgm:t>
        <a:bodyPr/>
        <a:lstStyle/>
        <a:p>
          <a:endParaRPr lang="pl-PL"/>
        </a:p>
      </dgm:t>
    </dgm:pt>
    <dgm:pt modelId="{AB2B5326-F1FE-4057-B3C4-B61DB8C57954}" type="pres">
      <dgm:prSet presAssocID="{084DDB86-F558-43FA-9599-895A4DF9AF65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24CD31-AAB9-433E-B16B-9ACC02F78D38}" type="pres">
      <dgm:prSet presAssocID="{7B80A6E0-3BE5-40A0-B57E-EB7CBFC2946E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8475ED3-472A-4D83-A45F-5CB77E3A0C66}" type="pres">
      <dgm:prSet presAssocID="{0D4B2F4C-096D-4FD3-A3E0-8194CE6EB58F}" presName="compNode" presStyleCnt="0"/>
      <dgm:spPr/>
    </dgm:pt>
    <dgm:pt modelId="{E295FBFA-F2BB-423A-ACE0-A1C6891E9755}" type="pres">
      <dgm:prSet presAssocID="{0D4B2F4C-096D-4FD3-A3E0-8194CE6EB58F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3DB048-FE50-4121-8390-02D26758476B}" type="pres">
      <dgm:prSet presAssocID="{0D4B2F4C-096D-4FD3-A3E0-8194CE6EB5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DBC459-D4B3-446B-9725-CDD9D83EB306}" type="pres">
      <dgm:prSet presAssocID="{0D4B2F4C-096D-4FD3-A3E0-8194CE6EB58F}" presName="parentRect" presStyleLbl="alignNode1" presStyleIdx="1" presStyleCnt="2"/>
      <dgm:spPr/>
      <dgm:t>
        <a:bodyPr/>
        <a:lstStyle/>
        <a:p>
          <a:endParaRPr lang="pl-PL"/>
        </a:p>
      </dgm:t>
    </dgm:pt>
    <dgm:pt modelId="{5CF79963-8FEA-41B0-8198-63BEDB081546}" type="pres">
      <dgm:prSet presAssocID="{0D4B2F4C-096D-4FD3-A3E0-8194CE6EB58F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955243A-CC91-4D3C-A31B-9F09A79E1D55}" type="presOf" srcId="{732AB7C3-33C5-498B-8159-AB2689681FA7}" destId="{E21AF6BB-F370-4667-8F47-CF262407B662}" srcOrd="0" destOrd="0" presId="urn:microsoft.com/office/officeart/2005/8/layout/bList2"/>
    <dgm:cxn modelId="{DC2603C4-042F-4EF0-9B6F-34242A4AFAA2}" srcId="{732AB7C3-33C5-498B-8159-AB2689681FA7}" destId="{0D4B2F4C-096D-4FD3-A3E0-8194CE6EB58F}" srcOrd="1" destOrd="0" parTransId="{EC6C81B1-E839-435A-BAE2-271894ABE2DA}" sibTransId="{9F54BB4F-D1B0-47B7-9DF2-D8318E66CAF2}"/>
    <dgm:cxn modelId="{9DB3CF1D-957E-432E-B4BD-99418D820C47}" srcId="{084DDB86-F558-43FA-9599-895A4DF9AF65}" destId="{E9AE2A1D-1AEA-451D-B5DD-6B77EDD4F377}" srcOrd="2" destOrd="0" parTransId="{A9EDE15F-EA26-444C-9503-1BB7B5AC69E7}" sibTransId="{3982608F-E881-4152-8EB5-CF6B0FDA210F}"/>
    <dgm:cxn modelId="{4C620224-4000-4C12-BA35-F70822B838B8}" type="presOf" srcId="{58A396B6-AB43-49D0-9899-CA2DA62E4C09}" destId="{E295FBFA-F2BB-423A-ACE0-A1C6891E9755}" srcOrd="0" destOrd="4" presId="urn:microsoft.com/office/officeart/2005/8/layout/bList2"/>
    <dgm:cxn modelId="{ABDE7603-59F9-4A15-9ADC-F1790E35271E}" srcId="{084DDB86-F558-43FA-9599-895A4DF9AF65}" destId="{11650228-A3DD-4192-8B30-0DB907981BE7}" srcOrd="0" destOrd="0" parTransId="{444671CC-9202-4DA2-99E5-3E1C55BFA531}" sibTransId="{E42DCD70-F215-4300-8F94-D57D64ABFC90}"/>
    <dgm:cxn modelId="{47F02E73-12D6-4E07-975D-1E7501981FCA}" type="presOf" srcId="{A07BC323-C234-417B-AC06-0EE254699AF5}" destId="{E295FBFA-F2BB-423A-ACE0-A1C6891E9755}" srcOrd="0" destOrd="0" presId="urn:microsoft.com/office/officeart/2005/8/layout/bList2"/>
    <dgm:cxn modelId="{BD2A6C95-4C81-4C98-9F9B-502421BB6991}" type="presOf" srcId="{11650228-A3DD-4192-8B30-0DB907981BE7}" destId="{D1C98B9E-B174-4821-8891-E5225CCC1781}" srcOrd="0" destOrd="0" presId="urn:microsoft.com/office/officeart/2005/8/layout/bList2"/>
    <dgm:cxn modelId="{81529873-A5AA-4E61-B121-3BD5C449A244}" srcId="{0D4B2F4C-096D-4FD3-A3E0-8194CE6EB58F}" destId="{072D9ACF-A055-43A3-BBB4-072A62E22866}" srcOrd="1" destOrd="0" parTransId="{4F85D872-E10F-497A-B10A-4531E9229B9B}" sibTransId="{A429E82D-E143-4DDB-B3D3-F21106FBE0FA}"/>
    <dgm:cxn modelId="{E2CEEC54-D369-40F3-A458-3F7B055A69FD}" srcId="{A07BC323-C234-417B-AC06-0EE254699AF5}" destId="{938DFE48-80B4-4E8D-9224-D4A1750415EA}" srcOrd="1" destOrd="0" parTransId="{4BED633A-5027-49AF-A1CE-3039F50C8B96}" sibTransId="{99B84618-2F34-45F7-BF05-F1719C4354B7}"/>
    <dgm:cxn modelId="{68C233A6-16D7-4326-9818-997F7D8A24B1}" srcId="{084DDB86-F558-43FA-9599-895A4DF9AF65}" destId="{5FA6494F-E3D6-468F-8537-358565D4B769}" srcOrd="3" destOrd="0" parTransId="{EA9C831C-A023-4F43-9C8F-5F84C5DFE513}" sibTransId="{079DBFC6-2FC8-485E-8754-DB8527262DCF}"/>
    <dgm:cxn modelId="{7944038E-F6EF-48BB-BA3B-30F0EEE74F7A}" srcId="{732AB7C3-33C5-498B-8159-AB2689681FA7}" destId="{084DDB86-F558-43FA-9599-895A4DF9AF65}" srcOrd="0" destOrd="0" parTransId="{182F48FF-721D-4CA4-95B5-E7050C06C304}" sibTransId="{7B80A6E0-3BE5-40A0-B57E-EB7CBFC2946E}"/>
    <dgm:cxn modelId="{57E2F0BC-B2E7-4A1F-ADAD-704831B64CBA}" srcId="{11650228-A3DD-4192-8B30-0DB907981BE7}" destId="{7E0EFD51-AF18-4E26-B783-7C2F5FFDF2DB}" srcOrd="0" destOrd="0" parTransId="{F726E4BF-A581-43A8-A6FB-1DDDC7D2768E}" sibTransId="{CE41362C-4580-44D3-9998-7B4BD3BBED15}"/>
    <dgm:cxn modelId="{CC1CFA3C-5D66-41BE-ABF3-FFB3840B40C1}" type="presOf" srcId="{7E0EFD51-AF18-4E26-B783-7C2F5FFDF2DB}" destId="{D1C98B9E-B174-4821-8891-E5225CCC1781}" srcOrd="0" destOrd="1" presId="urn:microsoft.com/office/officeart/2005/8/layout/bList2"/>
    <dgm:cxn modelId="{CD9BC891-9E16-403A-B7AA-9B6FD2FFF03E}" srcId="{084DDB86-F558-43FA-9599-895A4DF9AF65}" destId="{BC5071BC-268F-4ADD-8BAA-93F3DC28DBF3}" srcOrd="1" destOrd="0" parTransId="{33BCC0AC-EE72-4FC5-9441-51D61A304595}" sibTransId="{F68ABE83-D208-4CF2-8768-787BEB801A30}"/>
    <dgm:cxn modelId="{DF21B7B0-A341-4DC1-8A5D-B0266DC76CF9}" type="presOf" srcId="{0D4B2F4C-096D-4FD3-A3E0-8194CE6EB58F}" destId="{72DBC459-D4B3-446B-9725-CDD9D83EB306}" srcOrd="1" destOrd="0" presId="urn:microsoft.com/office/officeart/2005/8/layout/bList2"/>
    <dgm:cxn modelId="{EF30DECE-88E4-47DC-9D52-01AA65B0A856}" srcId="{0D4B2F4C-096D-4FD3-A3E0-8194CE6EB58F}" destId="{58A396B6-AB43-49D0-9899-CA2DA62E4C09}" srcOrd="2" destOrd="0" parTransId="{80198D26-DD70-4895-8637-513AEACF9805}" sibTransId="{8CF65C0B-E8E4-4BB3-83D2-65FFBBF0A107}"/>
    <dgm:cxn modelId="{E69707ED-588F-437D-84F3-A76AD8703D94}" srcId="{0D4B2F4C-096D-4FD3-A3E0-8194CE6EB58F}" destId="{A07BC323-C234-417B-AC06-0EE254699AF5}" srcOrd="0" destOrd="0" parTransId="{9782EA12-6314-4BA9-90A0-05BC98A4A4E1}" sibTransId="{7566E387-B271-44E6-A5B4-BEBDF9258551}"/>
    <dgm:cxn modelId="{487CCE49-5009-4C62-BCC4-CFFDD457CF1C}" type="presOf" srcId="{084DDB86-F558-43FA-9599-895A4DF9AF65}" destId="{B5BBDE72-8A4C-4C70-AA02-444D24400CA8}" srcOrd="0" destOrd="0" presId="urn:microsoft.com/office/officeart/2005/8/layout/bList2"/>
    <dgm:cxn modelId="{63C03EE4-D2A7-47E4-8BAC-710B37561B1D}" type="presOf" srcId="{0D4B2F4C-096D-4FD3-A3E0-8194CE6EB58F}" destId="{FB3DB048-FE50-4121-8390-02D26758476B}" srcOrd="0" destOrd="0" presId="urn:microsoft.com/office/officeart/2005/8/layout/bList2"/>
    <dgm:cxn modelId="{740DDFDB-B105-4A0E-A853-F5E3C15EA917}" type="presOf" srcId="{A3461B79-5A7F-44CF-BE09-B32BD8E21396}" destId="{E295FBFA-F2BB-423A-ACE0-A1C6891E9755}" srcOrd="0" destOrd="1" presId="urn:microsoft.com/office/officeart/2005/8/layout/bList2"/>
    <dgm:cxn modelId="{4F503056-9E15-479D-B095-312072BE6172}" srcId="{084DDB86-F558-43FA-9599-895A4DF9AF65}" destId="{236DF65A-7A69-4A18-89A2-1724F96B20A7}" srcOrd="4" destOrd="0" parTransId="{C1ED19A3-D44F-4F48-B423-0D1D50BB393D}" sibTransId="{7A767033-45C8-4C97-8122-423DC8113142}"/>
    <dgm:cxn modelId="{813ACDCB-8C4E-4CB1-8806-D8DD79CFEAC3}" srcId="{A07BC323-C234-417B-AC06-0EE254699AF5}" destId="{A3461B79-5A7F-44CF-BE09-B32BD8E21396}" srcOrd="0" destOrd="0" parTransId="{1DB02238-553F-4717-8C0A-46BD24D51581}" sibTransId="{C4BCC8A9-208D-40F6-A85B-0D10C4463D7C}"/>
    <dgm:cxn modelId="{D25AC600-569B-476A-B4A2-CA7F11FBFDA7}" type="presOf" srcId="{5FA6494F-E3D6-468F-8537-358565D4B769}" destId="{D1C98B9E-B174-4821-8891-E5225CCC1781}" srcOrd="0" destOrd="5" presId="urn:microsoft.com/office/officeart/2005/8/layout/bList2"/>
    <dgm:cxn modelId="{6437351D-ED4C-4C4F-A3FF-AAA608DB5042}" type="presOf" srcId="{072D9ACF-A055-43A3-BBB4-072A62E22866}" destId="{E295FBFA-F2BB-423A-ACE0-A1C6891E9755}" srcOrd="0" destOrd="3" presId="urn:microsoft.com/office/officeart/2005/8/layout/bList2"/>
    <dgm:cxn modelId="{01BEF132-9448-49E5-9A2C-6B3EA6AB5CE8}" type="presOf" srcId="{938DFE48-80B4-4E8D-9224-D4A1750415EA}" destId="{E295FBFA-F2BB-423A-ACE0-A1C6891E9755}" srcOrd="0" destOrd="2" presId="urn:microsoft.com/office/officeart/2005/8/layout/bList2"/>
    <dgm:cxn modelId="{AA17FB81-A47A-4596-9C1F-6AA278A479F8}" srcId="{11650228-A3DD-4192-8B30-0DB907981BE7}" destId="{9EDE80D6-7289-4171-8A80-30F7CF9DDCB4}" srcOrd="1" destOrd="0" parTransId="{A40BD272-1AFF-4833-8FC9-BB59228F21FD}" sibTransId="{BB6669C4-104A-49E6-B190-D0FC79DA813F}"/>
    <dgm:cxn modelId="{BE1065A5-9CA4-4946-9389-4750CB7E7663}" type="presOf" srcId="{E9AE2A1D-1AEA-451D-B5DD-6B77EDD4F377}" destId="{D1C98B9E-B174-4821-8891-E5225CCC1781}" srcOrd="0" destOrd="4" presId="urn:microsoft.com/office/officeart/2005/8/layout/bList2"/>
    <dgm:cxn modelId="{07591D27-AC19-47F2-894F-83EF6DFA945D}" type="presOf" srcId="{084DDB86-F558-43FA-9599-895A4DF9AF65}" destId="{6F5D15E4-797E-4EDB-BC0F-45CE74AE751B}" srcOrd="1" destOrd="0" presId="urn:microsoft.com/office/officeart/2005/8/layout/bList2"/>
    <dgm:cxn modelId="{FA4BE354-2AEB-4399-BB71-5334B16E34C9}" type="presOf" srcId="{BC5071BC-268F-4ADD-8BAA-93F3DC28DBF3}" destId="{D1C98B9E-B174-4821-8891-E5225CCC1781}" srcOrd="0" destOrd="3" presId="urn:microsoft.com/office/officeart/2005/8/layout/bList2"/>
    <dgm:cxn modelId="{35A8DB54-E8F2-4F7B-BA3F-D38E6227E085}" type="presOf" srcId="{236DF65A-7A69-4A18-89A2-1724F96B20A7}" destId="{D1C98B9E-B174-4821-8891-E5225CCC1781}" srcOrd="0" destOrd="6" presId="urn:microsoft.com/office/officeart/2005/8/layout/bList2"/>
    <dgm:cxn modelId="{D03E0AA8-6920-4915-BAED-8CB79EF566EB}" type="presOf" srcId="{9EDE80D6-7289-4171-8A80-30F7CF9DDCB4}" destId="{D1C98B9E-B174-4821-8891-E5225CCC1781}" srcOrd="0" destOrd="2" presId="urn:microsoft.com/office/officeart/2005/8/layout/bList2"/>
    <dgm:cxn modelId="{BFFB24DF-6A20-46DA-933C-FFDF12719F3C}" type="presOf" srcId="{7B80A6E0-3BE5-40A0-B57E-EB7CBFC2946E}" destId="{F824CD31-AAB9-433E-B16B-9ACC02F78D38}" srcOrd="0" destOrd="0" presId="urn:microsoft.com/office/officeart/2005/8/layout/bList2"/>
    <dgm:cxn modelId="{6C9230DF-1770-4BB1-A8AC-4348DFE18B92}" type="presParOf" srcId="{E21AF6BB-F370-4667-8F47-CF262407B662}" destId="{B6EBB8EF-42B5-4213-9615-62B27B6DBC68}" srcOrd="0" destOrd="0" presId="urn:microsoft.com/office/officeart/2005/8/layout/bList2"/>
    <dgm:cxn modelId="{58D08C7B-896C-48DA-9AB4-0F48B3B580C1}" type="presParOf" srcId="{B6EBB8EF-42B5-4213-9615-62B27B6DBC68}" destId="{D1C98B9E-B174-4821-8891-E5225CCC1781}" srcOrd="0" destOrd="0" presId="urn:microsoft.com/office/officeart/2005/8/layout/bList2"/>
    <dgm:cxn modelId="{E53CAFAB-8D1E-4F7B-BC64-DDA327556D82}" type="presParOf" srcId="{B6EBB8EF-42B5-4213-9615-62B27B6DBC68}" destId="{B5BBDE72-8A4C-4C70-AA02-444D24400CA8}" srcOrd="1" destOrd="0" presId="urn:microsoft.com/office/officeart/2005/8/layout/bList2"/>
    <dgm:cxn modelId="{3705EB2C-620F-4EDA-A2AF-4B0462D2CA70}" type="presParOf" srcId="{B6EBB8EF-42B5-4213-9615-62B27B6DBC68}" destId="{6F5D15E4-797E-4EDB-BC0F-45CE74AE751B}" srcOrd="2" destOrd="0" presId="urn:microsoft.com/office/officeart/2005/8/layout/bList2"/>
    <dgm:cxn modelId="{D2C13FA5-041D-4F1E-BE87-9D925C9D8B35}" type="presParOf" srcId="{B6EBB8EF-42B5-4213-9615-62B27B6DBC68}" destId="{AB2B5326-F1FE-4057-B3C4-B61DB8C57954}" srcOrd="3" destOrd="0" presId="urn:microsoft.com/office/officeart/2005/8/layout/bList2"/>
    <dgm:cxn modelId="{803DC2CA-9347-47EF-A843-71EDF273B432}" type="presParOf" srcId="{E21AF6BB-F370-4667-8F47-CF262407B662}" destId="{F824CD31-AAB9-433E-B16B-9ACC02F78D38}" srcOrd="1" destOrd="0" presId="urn:microsoft.com/office/officeart/2005/8/layout/bList2"/>
    <dgm:cxn modelId="{9D474531-CC2F-4C1A-8EDC-F03AF7B785DB}" type="presParOf" srcId="{E21AF6BB-F370-4667-8F47-CF262407B662}" destId="{B8475ED3-472A-4D83-A45F-5CB77E3A0C66}" srcOrd="2" destOrd="0" presId="urn:microsoft.com/office/officeart/2005/8/layout/bList2"/>
    <dgm:cxn modelId="{D66C70BD-285E-4042-81EE-46E97F5BF735}" type="presParOf" srcId="{B8475ED3-472A-4D83-A45F-5CB77E3A0C66}" destId="{E295FBFA-F2BB-423A-ACE0-A1C6891E9755}" srcOrd="0" destOrd="0" presId="urn:microsoft.com/office/officeart/2005/8/layout/bList2"/>
    <dgm:cxn modelId="{2314F1D8-65AF-46A3-BD43-B97E96D4F2EE}" type="presParOf" srcId="{B8475ED3-472A-4D83-A45F-5CB77E3A0C66}" destId="{FB3DB048-FE50-4121-8390-02D26758476B}" srcOrd="1" destOrd="0" presId="urn:microsoft.com/office/officeart/2005/8/layout/bList2"/>
    <dgm:cxn modelId="{5F2540D3-F9FF-4347-A2DD-6FFD8F281F8B}" type="presParOf" srcId="{B8475ED3-472A-4D83-A45F-5CB77E3A0C66}" destId="{72DBC459-D4B3-446B-9725-CDD9D83EB306}" srcOrd="2" destOrd="0" presId="urn:microsoft.com/office/officeart/2005/8/layout/bList2"/>
    <dgm:cxn modelId="{79F404E6-0CE5-4C4F-9290-9D109D01B592}" type="presParOf" srcId="{B8475ED3-472A-4D83-A45F-5CB77E3A0C66}" destId="{5CF79963-8FEA-41B0-8198-63BEDB081546}" srcOrd="3" destOrd="0" presId="urn:microsoft.com/office/officeart/2005/8/layout/b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3E4969-CF06-4A7D-939C-BDE9E452A58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E7EBEFD-8C37-4153-A94D-A3A9028F57B5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Syjonizm 2</a:t>
          </a:r>
          <a:endParaRPr lang="pl-PL" dirty="0">
            <a:solidFill>
              <a:schemeClr val="tx1"/>
            </a:solidFill>
          </a:endParaRPr>
        </a:p>
      </dgm:t>
    </dgm:pt>
    <dgm:pt modelId="{E217F624-4E10-40C8-AEFC-FC650B628BEC}" type="parTrans" cxnId="{CA4FD957-010B-4E3A-8F7C-05B55E592EC1}">
      <dgm:prSet/>
      <dgm:spPr/>
      <dgm:t>
        <a:bodyPr/>
        <a:lstStyle/>
        <a:p>
          <a:endParaRPr lang="pl-PL"/>
        </a:p>
      </dgm:t>
    </dgm:pt>
    <dgm:pt modelId="{EC89B072-45AD-4FB5-83F1-E887C20D2348}" type="sibTrans" cxnId="{CA4FD957-010B-4E3A-8F7C-05B55E592EC1}">
      <dgm:prSet/>
      <dgm:spPr/>
      <dgm:t>
        <a:bodyPr/>
        <a:lstStyle/>
        <a:p>
          <a:endParaRPr lang="pl-PL"/>
        </a:p>
      </dgm:t>
    </dgm:pt>
    <dgm:pt modelId="{AC343163-D106-4AA8-8163-A75948B6024D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Bund 5</a:t>
          </a:r>
          <a:endParaRPr lang="pl-PL" dirty="0">
            <a:solidFill>
              <a:schemeClr val="tx1"/>
            </a:solidFill>
          </a:endParaRPr>
        </a:p>
      </dgm:t>
    </dgm:pt>
    <dgm:pt modelId="{2A786576-4903-4054-8CF4-B03C7F6EB390}" type="parTrans" cxnId="{DC55EBEB-5E59-43F3-AA2B-63670640A26E}">
      <dgm:prSet/>
      <dgm:spPr/>
      <dgm:t>
        <a:bodyPr/>
        <a:lstStyle/>
        <a:p>
          <a:endParaRPr lang="pl-PL"/>
        </a:p>
      </dgm:t>
    </dgm:pt>
    <dgm:pt modelId="{59D4D7AF-5A46-4970-9BB3-D64C80DC9622}" type="sibTrans" cxnId="{DC55EBEB-5E59-43F3-AA2B-63670640A26E}">
      <dgm:prSet/>
      <dgm:spPr/>
      <dgm:t>
        <a:bodyPr/>
        <a:lstStyle/>
        <a:p>
          <a:endParaRPr lang="pl-PL"/>
        </a:p>
      </dgm:t>
    </dgm:pt>
    <dgm:pt modelId="{CDCB9C95-8635-41F5-BF1C-6B195161179B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dirty="0" err="1" smtClean="0">
              <a:solidFill>
                <a:schemeClr val="tx1"/>
              </a:solidFill>
            </a:rPr>
            <a:t>Chanajki</a:t>
          </a:r>
          <a:r>
            <a:rPr lang="pl-PL" dirty="0" smtClean="0">
              <a:solidFill>
                <a:schemeClr val="tx1"/>
              </a:solidFill>
            </a:rPr>
            <a:t> 4</a:t>
          </a:r>
          <a:endParaRPr lang="pl-PL" dirty="0">
            <a:solidFill>
              <a:schemeClr val="tx1"/>
            </a:solidFill>
          </a:endParaRPr>
        </a:p>
      </dgm:t>
    </dgm:pt>
    <dgm:pt modelId="{DFD0C0B1-6F3F-4436-891A-50054EADD33E}" type="parTrans" cxnId="{3A0EB300-E33E-4A0F-AB12-54661E280BA5}">
      <dgm:prSet/>
      <dgm:spPr/>
      <dgm:t>
        <a:bodyPr/>
        <a:lstStyle/>
        <a:p>
          <a:endParaRPr lang="pl-PL"/>
        </a:p>
      </dgm:t>
    </dgm:pt>
    <dgm:pt modelId="{195B290F-EB7C-43E5-A626-C3D1FBC22ED6}" type="sibTrans" cxnId="{3A0EB300-E33E-4A0F-AB12-54661E280BA5}">
      <dgm:prSet/>
      <dgm:spPr/>
      <dgm:t>
        <a:bodyPr/>
        <a:lstStyle/>
        <a:p>
          <a:endParaRPr lang="pl-PL"/>
        </a:p>
      </dgm:t>
    </dgm:pt>
    <dgm:pt modelId="{9D3F2355-AB91-413A-BB55-00FCB3FDE2F1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Esperanto 34</a:t>
          </a:r>
          <a:endParaRPr lang="pl-PL" dirty="0">
            <a:solidFill>
              <a:schemeClr val="tx1"/>
            </a:solidFill>
          </a:endParaRPr>
        </a:p>
      </dgm:t>
    </dgm:pt>
    <dgm:pt modelId="{B43F34D8-8AA1-4608-A486-6E0240B2A233}" type="parTrans" cxnId="{DBC0DEB7-A04F-4360-A8A1-F72D99451453}">
      <dgm:prSet/>
      <dgm:spPr/>
      <dgm:t>
        <a:bodyPr/>
        <a:lstStyle/>
        <a:p>
          <a:endParaRPr lang="pl-PL"/>
        </a:p>
      </dgm:t>
    </dgm:pt>
    <dgm:pt modelId="{E1556976-5810-499F-B827-CFE99E6D24D2}" type="sibTrans" cxnId="{DBC0DEB7-A04F-4360-A8A1-F72D99451453}">
      <dgm:prSet/>
      <dgm:spPr/>
      <dgm:t>
        <a:bodyPr/>
        <a:lstStyle/>
        <a:p>
          <a:endParaRPr lang="pl-PL"/>
        </a:p>
      </dgm:t>
    </dgm:pt>
    <dgm:pt modelId="{662720F0-B8FE-44CD-88D8-6CFB0BC4C81F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Ludwik Zamenhof 21</a:t>
          </a:r>
          <a:endParaRPr lang="pl-PL" dirty="0">
            <a:solidFill>
              <a:schemeClr val="tx1"/>
            </a:solidFill>
          </a:endParaRPr>
        </a:p>
      </dgm:t>
    </dgm:pt>
    <dgm:pt modelId="{B2A209B8-A944-4231-969A-8A9F52C26BAF}" type="parTrans" cxnId="{86C02ADF-6D4D-46CD-B275-90BAF982AD9B}">
      <dgm:prSet/>
      <dgm:spPr/>
      <dgm:t>
        <a:bodyPr/>
        <a:lstStyle/>
        <a:p>
          <a:endParaRPr lang="pl-PL"/>
        </a:p>
      </dgm:t>
    </dgm:pt>
    <dgm:pt modelId="{EFFB02FD-01F5-4475-8494-1F7283986869}" type="sibTrans" cxnId="{86C02ADF-6D4D-46CD-B275-90BAF982AD9B}">
      <dgm:prSet/>
      <dgm:spPr/>
      <dgm:t>
        <a:bodyPr/>
        <a:lstStyle/>
        <a:p>
          <a:endParaRPr lang="pl-PL"/>
        </a:p>
      </dgm:t>
    </dgm:pt>
    <dgm:pt modelId="{264E6FAA-ACC7-4891-91A2-4CE05F671270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Powstanie w getcie 12</a:t>
          </a:r>
          <a:endParaRPr lang="pl-PL" dirty="0">
            <a:solidFill>
              <a:schemeClr val="tx1"/>
            </a:solidFill>
          </a:endParaRPr>
        </a:p>
      </dgm:t>
    </dgm:pt>
    <dgm:pt modelId="{58DB3EBF-C38E-4B1D-B04D-B2AE5E9C6CF2}" type="parTrans" cxnId="{2C208BBA-09FC-4848-8F32-16549B4DAE93}">
      <dgm:prSet/>
      <dgm:spPr/>
      <dgm:t>
        <a:bodyPr/>
        <a:lstStyle/>
        <a:p>
          <a:endParaRPr lang="pl-PL"/>
        </a:p>
      </dgm:t>
    </dgm:pt>
    <dgm:pt modelId="{154F687C-1D10-4ABF-AC0C-D30C64F43D4C}" type="sibTrans" cxnId="{2C208BBA-09FC-4848-8F32-16549B4DAE93}">
      <dgm:prSet/>
      <dgm:spPr/>
      <dgm:t>
        <a:bodyPr/>
        <a:lstStyle/>
        <a:p>
          <a:endParaRPr lang="pl-PL"/>
        </a:p>
      </dgm:t>
    </dgm:pt>
    <dgm:pt modelId="{39DE5008-27B2-4309-A406-3E6C34EE1F82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Pogrom białostocki  11</a:t>
          </a:r>
          <a:endParaRPr lang="pl-PL" dirty="0">
            <a:solidFill>
              <a:schemeClr val="tx1"/>
            </a:solidFill>
          </a:endParaRPr>
        </a:p>
      </dgm:t>
    </dgm:pt>
    <dgm:pt modelId="{AFA851B6-6175-41FE-8FDA-B7DEC65F48BA}" type="parTrans" cxnId="{7FCE6DF8-F60F-45E2-A102-55DA46F727B3}">
      <dgm:prSet/>
      <dgm:spPr/>
      <dgm:t>
        <a:bodyPr/>
        <a:lstStyle/>
        <a:p>
          <a:endParaRPr lang="pl-PL"/>
        </a:p>
      </dgm:t>
    </dgm:pt>
    <dgm:pt modelId="{C5F031AC-D90A-4314-A826-D0FB5A3A1898}" type="sibTrans" cxnId="{7FCE6DF8-F60F-45E2-A102-55DA46F727B3}">
      <dgm:prSet/>
      <dgm:spPr/>
      <dgm:t>
        <a:bodyPr/>
        <a:lstStyle/>
        <a:p>
          <a:endParaRPr lang="pl-PL"/>
        </a:p>
      </dgm:t>
    </dgm:pt>
    <dgm:pt modelId="{4AB7E758-1132-4726-BB6B-AC46A5A9CF19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Główna synagoga 10</a:t>
          </a:r>
          <a:endParaRPr lang="pl-PL" dirty="0">
            <a:solidFill>
              <a:schemeClr val="tx1"/>
            </a:solidFill>
          </a:endParaRPr>
        </a:p>
      </dgm:t>
    </dgm:pt>
    <dgm:pt modelId="{A5B7362B-30CC-4680-80B0-576CE815BF94}" type="parTrans" cxnId="{C9710777-7CAE-4112-BDB5-4820771C01F8}">
      <dgm:prSet/>
      <dgm:spPr/>
      <dgm:t>
        <a:bodyPr/>
        <a:lstStyle/>
        <a:p>
          <a:endParaRPr lang="pl-PL"/>
        </a:p>
      </dgm:t>
    </dgm:pt>
    <dgm:pt modelId="{B8F3B98F-447F-4AC4-A9FE-4702A32DC74E}" type="sibTrans" cxnId="{C9710777-7CAE-4112-BDB5-4820771C01F8}">
      <dgm:prSet/>
      <dgm:spPr/>
      <dgm:t>
        <a:bodyPr/>
        <a:lstStyle/>
        <a:p>
          <a:endParaRPr lang="pl-PL"/>
        </a:p>
      </dgm:t>
    </dgm:pt>
    <dgm:pt modelId="{ECB74FBD-FBB7-4C4F-B9CC-C553C9505D1D}" type="pres">
      <dgm:prSet presAssocID="{EE3E4969-CF06-4A7D-939C-BDE9E452A5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4C9DDC5-C64F-4B0F-B57D-F514E84F5716}" type="pres">
      <dgm:prSet presAssocID="{0E7EBEFD-8C37-4153-A94D-A3A9028F57B5}" presName="Name8" presStyleCnt="0"/>
      <dgm:spPr/>
    </dgm:pt>
    <dgm:pt modelId="{52C18B7A-2E45-407B-9D9F-FFF160320A7C}" type="pres">
      <dgm:prSet presAssocID="{0E7EBEFD-8C37-4153-A94D-A3A9028F57B5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DA4B00-5481-4580-A8C2-5524FAE519FB}" type="pres">
      <dgm:prSet presAssocID="{0E7EBEFD-8C37-4153-A94D-A3A9028F57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A1903F-4100-49B9-9B23-6CC516A24B81}" type="pres">
      <dgm:prSet presAssocID="{CDCB9C95-8635-41F5-BF1C-6B195161179B}" presName="Name8" presStyleCnt="0"/>
      <dgm:spPr/>
    </dgm:pt>
    <dgm:pt modelId="{A9E1E014-9ED2-41E5-B8CC-83B1A7B7BDD6}" type="pres">
      <dgm:prSet presAssocID="{CDCB9C95-8635-41F5-BF1C-6B195161179B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52ED85-55D2-4D98-B217-1F41648D453B}" type="pres">
      <dgm:prSet presAssocID="{CDCB9C95-8635-41F5-BF1C-6B19516117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254F4A-1AEE-41D6-A513-9D2AFFCA5099}" type="pres">
      <dgm:prSet presAssocID="{AC343163-D106-4AA8-8163-A75948B6024D}" presName="Name8" presStyleCnt="0"/>
      <dgm:spPr/>
    </dgm:pt>
    <dgm:pt modelId="{4BA716A7-5E7E-4C3E-AB02-AA29F2317A2A}" type="pres">
      <dgm:prSet presAssocID="{AC343163-D106-4AA8-8163-A75948B6024D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CCF0BC-27F0-4F59-B14F-F632201943D5}" type="pres">
      <dgm:prSet presAssocID="{AC343163-D106-4AA8-8163-A75948B602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C6B96D-C233-476A-9041-1B441F170AB1}" type="pres">
      <dgm:prSet presAssocID="{4AB7E758-1132-4726-BB6B-AC46A5A9CF19}" presName="Name8" presStyleCnt="0"/>
      <dgm:spPr/>
    </dgm:pt>
    <dgm:pt modelId="{27F87E54-7F4B-4E19-8FF8-71E41A3FFDC9}" type="pres">
      <dgm:prSet presAssocID="{4AB7E758-1132-4726-BB6B-AC46A5A9CF19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D42AD8-F387-4B74-BA6A-02CFE844587F}" type="pres">
      <dgm:prSet presAssocID="{4AB7E758-1132-4726-BB6B-AC46A5A9CF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BF8E82-4A2B-4084-9E27-C88BB7D74940}" type="pres">
      <dgm:prSet presAssocID="{39DE5008-27B2-4309-A406-3E6C34EE1F82}" presName="Name8" presStyleCnt="0"/>
      <dgm:spPr/>
    </dgm:pt>
    <dgm:pt modelId="{772AC439-F8FB-4318-8185-FEF64804F686}" type="pres">
      <dgm:prSet presAssocID="{39DE5008-27B2-4309-A406-3E6C34EE1F82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A13CCB-A125-4E5C-8834-7E60109F48CC}" type="pres">
      <dgm:prSet presAssocID="{39DE5008-27B2-4309-A406-3E6C34EE1F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91C68B-3B3B-4EE4-B846-427C983E223F}" type="pres">
      <dgm:prSet presAssocID="{264E6FAA-ACC7-4891-91A2-4CE05F671270}" presName="Name8" presStyleCnt="0"/>
      <dgm:spPr/>
    </dgm:pt>
    <dgm:pt modelId="{9D73C744-CBBD-4AF7-8301-62E15935C004}" type="pres">
      <dgm:prSet presAssocID="{264E6FAA-ACC7-4891-91A2-4CE05F671270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96DFDD-4B22-4124-97C2-05ACEFE38B9B}" type="pres">
      <dgm:prSet presAssocID="{264E6FAA-ACC7-4891-91A2-4CE05F6712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745336-8768-44CC-832B-4EAC5B4DE889}" type="pres">
      <dgm:prSet presAssocID="{662720F0-B8FE-44CD-88D8-6CFB0BC4C81F}" presName="Name8" presStyleCnt="0"/>
      <dgm:spPr/>
    </dgm:pt>
    <dgm:pt modelId="{512821C8-0A00-4F05-B904-F15814BDEB71}" type="pres">
      <dgm:prSet presAssocID="{662720F0-B8FE-44CD-88D8-6CFB0BC4C81F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A53DF0-90AB-4D55-B466-77BEE813A900}" type="pres">
      <dgm:prSet presAssocID="{662720F0-B8FE-44CD-88D8-6CFB0BC4C8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7A036E-0A3B-4F5F-9BAF-A1F1A3C91D6F}" type="pres">
      <dgm:prSet presAssocID="{9D3F2355-AB91-413A-BB55-00FCB3FDE2F1}" presName="Name8" presStyleCnt="0"/>
      <dgm:spPr/>
    </dgm:pt>
    <dgm:pt modelId="{0B363D6D-6C60-49D2-AAF0-F6526CEC44ED}" type="pres">
      <dgm:prSet presAssocID="{9D3F2355-AB91-413A-BB55-00FCB3FDE2F1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7938A6-A477-4C7A-B090-BE167C60FE58}" type="pres">
      <dgm:prSet presAssocID="{9D3F2355-AB91-413A-BB55-00FCB3FDE2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0EB300-E33E-4A0F-AB12-54661E280BA5}" srcId="{EE3E4969-CF06-4A7D-939C-BDE9E452A58E}" destId="{CDCB9C95-8635-41F5-BF1C-6B195161179B}" srcOrd="1" destOrd="0" parTransId="{DFD0C0B1-6F3F-4436-891A-50054EADD33E}" sibTransId="{195B290F-EB7C-43E5-A626-C3D1FBC22ED6}"/>
    <dgm:cxn modelId="{40438A7A-4825-4CDB-9FB3-856705C3E2DC}" type="presOf" srcId="{0E7EBEFD-8C37-4153-A94D-A3A9028F57B5}" destId="{52C18B7A-2E45-407B-9D9F-FFF160320A7C}" srcOrd="0" destOrd="0" presId="urn:microsoft.com/office/officeart/2005/8/layout/pyramid1"/>
    <dgm:cxn modelId="{7630B8C2-EDD7-49E5-91FB-75DF45B0A4A1}" type="presOf" srcId="{264E6FAA-ACC7-4891-91A2-4CE05F671270}" destId="{9D73C744-CBBD-4AF7-8301-62E15935C004}" srcOrd="0" destOrd="0" presId="urn:microsoft.com/office/officeart/2005/8/layout/pyramid1"/>
    <dgm:cxn modelId="{7FCE6DF8-F60F-45E2-A102-55DA46F727B3}" srcId="{EE3E4969-CF06-4A7D-939C-BDE9E452A58E}" destId="{39DE5008-27B2-4309-A406-3E6C34EE1F82}" srcOrd="4" destOrd="0" parTransId="{AFA851B6-6175-41FE-8FDA-B7DEC65F48BA}" sibTransId="{C5F031AC-D90A-4314-A826-D0FB5A3A1898}"/>
    <dgm:cxn modelId="{1DD00241-59ED-428E-BD73-BFFD846E84F5}" type="presOf" srcId="{AC343163-D106-4AA8-8163-A75948B6024D}" destId="{36CCF0BC-27F0-4F59-B14F-F632201943D5}" srcOrd="1" destOrd="0" presId="urn:microsoft.com/office/officeart/2005/8/layout/pyramid1"/>
    <dgm:cxn modelId="{F792EFA4-D219-467B-80A5-166F3F36F9E8}" type="presOf" srcId="{AC343163-D106-4AA8-8163-A75948B6024D}" destId="{4BA716A7-5E7E-4C3E-AB02-AA29F2317A2A}" srcOrd="0" destOrd="0" presId="urn:microsoft.com/office/officeart/2005/8/layout/pyramid1"/>
    <dgm:cxn modelId="{86C02ADF-6D4D-46CD-B275-90BAF982AD9B}" srcId="{EE3E4969-CF06-4A7D-939C-BDE9E452A58E}" destId="{662720F0-B8FE-44CD-88D8-6CFB0BC4C81F}" srcOrd="6" destOrd="0" parTransId="{B2A209B8-A944-4231-969A-8A9F52C26BAF}" sibTransId="{EFFB02FD-01F5-4475-8494-1F7283986869}"/>
    <dgm:cxn modelId="{57A8D0B8-F740-44F8-B2D1-C3E622CA0013}" type="presOf" srcId="{662720F0-B8FE-44CD-88D8-6CFB0BC4C81F}" destId="{512821C8-0A00-4F05-B904-F15814BDEB71}" srcOrd="0" destOrd="0" presId="urn:microsoft.com/office/officeart/2005/8/layout/pyramid1"/>
    <dgm:cxn modelId="{EBC6D126-C750-4ACD-B97F-C2051A089CA7}" type="presOf" srcId="{662720F0-B8FE-44CD-88D8-6CFB0BC4C81F}" destId="{DDA53DF0-90AB-4D55-B466-77BEE813A900}" srcOrd="1" destOrd="0" presId="urn:microsoft.com/office/officeart/2005/8/layout/pyramid1"/>
    <dgm:cxn modelId="{097CE1B3-B653-49D2-BBE0-7169D7775654}" type="presOf" srcId="{CDCB9C95-8635-41F5-BF1C-6B195161179B}" destId="{A9E1E014-9ED2-41E5-B8CC-83B1A7B7BDD6}" srcOrd="0" destOrd="0" presId="urn:microsoft.com/office/officeart/2005/8/layout/pyramid1"/>
    <dgm:cxn modelId="{2C208BBA-09FC-4848-8F32-16549B4DAE93}" srcId="{EE3E4969-CF06-4A7D-939C-BDE9E452A58E}" destId="{264E6FAA-ACC7-4891-91A2-4CE05F671270}" srcOrd="5" destOrd="0" parTransId="{58DB3EBF-C38E-4B1D-B04D-B2AE5E9C6CF2}" sibTransId="{154F687C-1D10-4ABF-AC0C-D30C64F43D4C}"/>
    <dgm:cxn modelId="{15BA9CB0-D636-49F0-BC8E-8F1E802E6CBD}" type="presOf" srcId="{9D3F2355-AB91-413A-BB55-00FCB3FDE2F1}" destId="{0B363D6D-6C60-49D2-AAF0-F6526CEC44ED}" srcOrd="0" destOrd="0" presId="urn:microsoft.com/office/officeart/2005/8/layout/pyramid1"/>
    <dgm:cxn modelId="{C71900E2-8E0B-4EA1-9844-BD8CE7D63CA1}" type="presOf" srcId="{CDCB9C95-8635-41F5-BF1C-6B195161179B}" destId="{3952ED85-55D2-4D98-B217-1F41648D453B}" srcOrd="1" destOrd="0" presId="urn:microsoft.com/office/officeart/2005/8/layout/pyramid1"/>
    <dgm:cxn modelId="{1A4C83FD-DACE-4EB5-8971-CD962961884C}" type="presOf" srcId="{39DE5008-27B2-4309-A406-3E6C34EE1F82}" destId="{E2A13CCB-A125-4E5C-8834-7E60109F48CC}" srcOrd="1" destOrd="0" presId="urn:microsoft.com/office/officeart/2005/8/layout/pyramid1"/>
    <dgm:cxn modelId="{DC55EBEB-5E59-43F3-AA2B-63670640A26E}" srcId="{EE3E4969-CF06-4A7D-939C-BDE9E452A58E}" destId="{AC343163-D106-4AA8-8163-A75948B6024D}" srcOrd="2" destOrd="0" parTransId="{2A786576-4903-4054-8CF4-B03C7F6EB390}" sibTransId="{59D4D7AF-5A46-4970-9BB3-D64C80DC9622}"/>
    <dgm:cxn modelId="{CA4FD957-010B-4E3A-8F7C-05B55E592EC1}" srcId="{EE3E4969-CF06-4A7D-939C-BDE9E452A58E}" destId="{0E7EBEFD-8C37-4153-A94D-A3A9028F57B5}" srcOrd="0" destOrd="0" parTransId="{E217F624-4E10-40C8-AEFC-FC650B628BEC}" sibTransId="{EC89B072-45AD-4FB5-83F1-E887C20D2348}"/>
    <dgm:cxn modelId="{6FF3DB3D-7F07-46FB-8FB7-1A6AA8C969D9}" type="presOf" srcId="{9D3F2355-AB91-413A-BB55-00FCB3FDE2F1}" destId="{C97938A6-A477-4C7A-B090-BE167C60FE58}" srcOrd="1" destOrd="0" presId="urn:microsoft.com/office/officeart/2005/8/layout/pyramid1"/>
    <dgm:cxn modelId="{3DFFF7E6-556A-4BD0-9CF8-09C9A571C5AE}" type="presOf" srcId="{EE3E4969-CF06-4A7D-939C-BDE9E452A58E}" destId="{ECB74FBD-FBB7-4C4F-B9CC-C553C9505D1D}" srcOrd="0" destOrd="0" presId="urn:microsoft.com/office/officeart/2005/8/layout/pyramid1"/>
    <dgm:cxn modelId="{C9710777-7CAE-4112-BDB5-4820771C01F8}" srcId="{EE3E4969-CF06-4A7D-939C-BDE9E452A58E}" destId="{4AB7E758-1132-4726-BB6B-AC46A5A9CF19}" srcOrd="3" destOrd="0" parTransId="{A5B7362B-30CC-4680-80B0-576CE815BF94}" sibTransId="{B8F3B98F-447F-4AC4-A9FE-4702A32DC74E}"/>
    <dgm:cxn modelId="{688B5DBD-4634-4869-96AB-63FEAD8DE29C}" type="presOf" srcId="{0E7EBEFD-8C37-4153-A94D-A3A9028F57B5}" destId="{5FDA4B00-5481-4580-A8C2-5524FAE519FB}" srcOrd="1" destOrd="0" presId="urn:microsoft.com/office/officeart/2005/8/layout/pyramid1"/>
    <dgm:cxn modelId="{F887DEF8-3DD5-428F-9ADF-1919D4CF7B85}" type="presOf" srcId="{264E6FAA-ACC7-4891-91A2-4CE05F671270}" destId="{F496DFDD-4B22-4124-97C2-05ACEFE38B9B}" srcOrd="1" destOrd="0" presId="urn:microsoft.com/office/officeart/2005/8/layout/pyramid1"/>
    <dgm:cxn modelId="{3CC95D3F-33F7-4A11-8B51-F378EF8E86BB}" type="presOf" srcId="{39DE5008-27B2-4309-A406-3E6C34EE1F82}" destId="{772AC439-F8FB-4318-8185-FEF64804F686}" srcOrd="0" destOrd="0" presId="urn:microsoft.com/office/officeart/2005/8/layout/pyramid1"/>
    <dgm:cxn modelId="{E2D9A3CB-1A6F-47E2-83A0-25CED175D305}" type="presOf" srcId="{4AB7E758-1132-4726-BB6B-AC46A5A9CF19}" destId="{27F87E54-7F4B-4E19-8FF8-71E41A3FFDC9}" srcOrd="0" destOrd="0" presId="urn:microsoft.com/office/officeart/2005/8/layout/pyramid1"/>
    <dgm:cxn modelId="{D5AEF235-474B-42C7-B0C1-B78449D5C643}" type="presOf" srcId="{4AB7E758-1132-4726-BB6B-AC46A5A9CF19}" destId="{83D42AD8-F387-4B74-BA6A-02CFE844587F}" srcOrd="1" destOrd="0" presId="urn:microsoft.com/office/officeart/2005/8/layout/pyramid1"/>
    <dgm:cxn modelId="{DBC0DEB7-A04F-4360-A8A1-F72D99451453}" srcId="{EE3E4969-CF06-4A7D-939C-BDE9E452A58E}" destId="{9D3F2355-AB91-413A-BB55-00FCB3FDE2F1}" srcOrd="7" destOrd="0" parTransId="{B43F34D8-8AA1-4608-A486-6E0240B2A233}" sibTransId="{E1556976-5810-499F-B827-CFE99E6D24D2}"/>
    <dgm:cxn modelId="{F5261927-8491-495C-9866-DB22C72F506A}" type="presParOf" srcId="{ECB74FBD-FBB7-4C4F-B9CC-C553C9505D1D}" destId="{24C9DDC5-C64F-4B0F-B57D-F514E84F5716}" srcOrd="0" destOrd="0" presId="urn:microsoft.com/office/officeart/2005/8/layout/pyramid1"/>
    <dgm:cxn modelId="{F590C953-DC5F-4ABA-A623-B62A00322919}" type="presParOf" srcId="{24C9DDC5-C64F-4B0F-B57D-F514E84F5716}" destId="{52C18B7A-2E45-407B-9D9F-FFF160320A7C}" srcOrd="0" destOrd="0" presId="urn:microsoft.com/office/officeart/2005/8/layout/pyramid1"/>
    <dgm:cxn modelId="{434EDA7D-CD30-4C3D-ACA9-773624BED0BE}" type="presParOf" srcId="{24C9DDC5-C64F-4B0F-B57D-F514E84F5716}" destId="{5FDA4B00-5481-4580-A8C2-5524FAE519FB}" srcOrd="1" destOrd="0" presId="urn:microsoft.com/office/officeart/2005/8/layout/pyramid1"/>
    <dgm:cxn modelId="{089869A2-788F-4265-BBE2-6F1E8BA7DC6C}" type="presParOf" srcId="{ECB74FBD-FBB7-4C4F-B9CC-C553C9505D1D}" destId="{00A1903F-4100-49B9-9B23-6CC516A24B81}" srcOrd="1" destOrd="0" presId="urn:microsoft.com/office/officeart/2005/8/layout/pyramid1"/>
    <dgm:cxn modelId="{1425B7AF-DCF0-4828-8E68-23B1C84F26D6}" type="presParOf" srcId="{00A1903F-4100-49B9-9B23-6CC516A24B81}" destId="{A9E1E014-9ED2-41E5-B8CC-83B1A7B7BDD6}" srcOrd="0" destOrd="0" presId="urn:microsoft.com/office/officeart/2005/8/layout/pyramid1"/>
    <dgm:cxn modelId="{C10BCBBB-85C7-4DDF-8D60-6F23CB92724E}" type="presParOf" srcId="{00A1903F-4100-49B9-9B23-6CC516A24B81}" destId="{3952ED85-55D2-4D98-B217-1F41648D453B}" srcOrd="1" destOrd="0" presId="urn:microsoft.com/office/officeart/2005/8/layout/pyramid1"/>
    <dgm:cxn modelId="{466E6E59-56FA-4004-B652-16B4043A3069}" type="presParOf" srcId="{ECB74FBD-FBB7-4C4F-B9CC-C553C9505D1D}" destId="{03254F4A-1AEE-41D6-A513-9D2AFFCA5099}" srcOrd="2" destOrd="0" presId="urn:microsoft.com/office/officeart/2005/8/layout/pyramid1"/>
    <dgm:cxn modelId="{786AA7D9-9033-47F2-95F5-29ED7314B098}" type="presParOf" srcId="{03254F4A-1AEE-41D6-A513-9D2AFFCA5099}" destId="{4BA716A7-5E7E-4C3E-AB02-AA29F2317A2A}" srcOrd="0" destOrd="0" presId="urn:microsoft.com/office/officeart/2005/8/layout/pyramid1"/>
    <dgm:cxn modelId="{711B4407-03F7-4417-AA0E-9D25BBCC6AAB}" type="presParOf" srcId="{03254F4A-1AEE-41D6-A513-9D2AFFCA5099}" destId="{36CCF0BC-27F0-4F59-B14F-F632201943D5}" srcOrd="1" destOrd="0" presId="urn:microsoft.com/office/officeart/2005/8/layout/pyramid1"/>
    <dgm:cxn modelId="{ADA469C8-13F1-4F2D-9105-8F6C1519B327}" type="presParOf" srcId="{ECB74FBD-FBB7-4C4F-B9CC-C553C9505D1D}" destId="{DAC6B96D-C233-476A-9041-1B441F170AB1}" srcOrd="3" destOrd="0" presId="urn:microsoft.com/office/officeart/2005/8/layout/pyramid1"/>
    <dgm:cxn modelId="{05B5799E-EA6B-4A30-A86F-8E5BB6BB7E46}" type="presParOf" srcId="{DAC6B96D-C233-476A-9041-1B441F170AB1}" destId="{27F87E54-7F4B-4E19-8FF8-71E41A3FFDC9}" srcOrd="0" destOrd="0" presId="urn:microsoft.com/office/officeart/2005/8/layout/pyramid1"/>
    <dgm:cxn modelId="{39E569D7-4ED2-47C7-BC66-1D632A8BB602}" type="presParOf" srcId="{DAC6B96D-C233-476A-9041-1B441F170AB1}" destId="{83D42AD8-F387-4B74-BA6A-02CFE844587F}" srcOrd="1" destOrd="0" presId="urn:microsoft.com/office/officeart/2005/8/layout/pyramid1"/>
    <dgm:cxn modelId="{6276F44A-D41F-4633-8B57-77ED6E835A2D}" type="presParOf" srcId="{ECB74FBD-FBB7-4C4F-B9CC-C553C9505D1D}" destId="{47BF8E82-4A2B-4084-9E27-C88BB7D74940}" srcOrd="4" destOrd="0" presId="urn:microsoft.com/office/officeart/2005/8/layout/pyramid1"/>
    <dgm:cxn modelId="{84D2C3E5-74F9-42D7-8A27-AFB44AFDCA2A}" type="presParOf" srcId="{47BF8E82-4A2B-4084-9E27-C88BB7D74940}" destId="{772AC439-F8FB-4318-8185-FEF64804F686}" srcOrd="0" destOrd="0" presId="urn:microsoft.com/office/officeart/2005/8/layout/pyramid1"/>
    <dgm:cxn modelId="{1366D39A-B88F-4EE5-96C0-30E97B2B96E7}" type="presParOf" srcId="{47BF8E82-4A2B-4084-9E27-C88BB7D74940}" destId="{E2A13CCB-A125-4E5C-8834-7E60109F48CC}" srcOrd="1" destOrd="0" presId="urn:microsoft.com/office/officeart/2005/8/layout/pyramid1"/>
    <dgm:cxn modelId="{3EE89386-E049-4F30-9830-DA11A6957F40}" type="presParOf" srcId="{ECB74FBD-FBB7-4C4F-B9CC-C553C9505D1D}" destId="{1091C68B-3B3B-4EE4-B846-427C983E223F}" srcOrd="5" destOrd="0" presId="urn:microsoft.com/office/officeart/2005/8/layout/pyramid1"/>
    <dgm:cxn modelId="{1552B366-AF1F-461E-9D0F-0D68564D0E6E}" type="presParOf" srcId="{1091C68B-3B3B-4EE4-B846-427C983E223F}" destId="{9D73C744-CBBD-4AF7-8301-62E15935C004}" srcOrd="0" destOrd="0" presId="urn:microsoft.com/office/officeart/2005/8/layout/pyramid1"/>
    <dgm:cxn modelId="{0A87162B-D3C1-4753-8E7C-6023DE9876DF}" type="presParOf" srcId="{1091C68B-3B3B-4EE4-B846-427C983E223F}" destId="{F496DFDD-4B22-4124-97C2-05ACEFE38B9B}" srcOrd="1" destOrd="0" presId="urn:microsoft.com/office/officeart/2005/8/layout/pyramid1"/>
    <dgm:cxn modelId="{E38BC4FC-DA68-4C68-A02C-9F20D411A5C7}" type="presParOf" srcId="{ECB74FBD-FBB7-4C4F-B9CC-C553C9505D1D}" destId="{07745336-8768-44CC-832B-4EAC5B4DE889}" srcOrd="6" destOrd="0" presId="urn:microsoft.com/office/officeart/2005/8/layout/pyramid1"/>
    <dgm:cxn modelId="{B28CA6BE-D5D5-4269-831C-A56BACD31C15}" type="presParOf" srcId="{07745336-8768-44CC-832B-4EAC5B4DE889}" destId="{512821C8-0A00-4F05-B904-F15814BDEB71}" srcOrd="0" destOrd="0" presId="urn:microsoft.com/office/officeart/2005/8/layout/pyramid1"/>
    <dgm:cxn modelId="{FDAB732B-CA34-44D9-9E6B-F299C8E5C661}" type="presParOf" srcId="{07745336-8768-44CC-832B-4EAC5B4DE889}" destId="{DDA53DF0-90AB-4D55-B466-77BEE813A900}" srcOrd="1" destOrd="0" presId="urn:microsoft.com/office/officeart/2005/8/layout/pyramid1"/>
    <dgm:cxn modelId="{B2794944-F992-4DCA-AE67-326E60E4FF2D}" type="presParOf" srcId="{ECB74FBD-FBB7-4C4F-B9CC-C553C9505D1D}" destId="{F87A036E-0A3B-4F5F-9BAF-A1F1A3C91D6F}" srcOrd="7" destOrd="0" presId="urn:microsoft.com/office/officeart/2005/8/layout/pyramid1"/>
    <dgm:cxn modelId="{8A79C644-0077-4BD7-8CEA-72AE5AD19F5E}" type="presParOf" srcId="{F87A036E-0A3B-4F5F-9BAF-A1F1A3C91D6F}" destId="{0B363D6D-6C60-49D2-AAF0-F6526CEC44ED}" srcOrd="0" destOrd="0" presId="urn:microsoft.com/office/officeart/2005/8/layout/pyramid1"/>
    <dgm:cxn modelId="{0935074B-40D5-4149-A747-C73598B061BE}" type="presParOf" srcId="{F87A036E-0A3B-4F5F-9BAF-A1F1A3C91D6F}" destId="{C97938A6-A477-4C7A-B090-BE167C60FE58}" srcOrd="1" destOrd="0" presId="urn:microsoft.com/office/officeart/2005/8/layout/pyramid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8A88A7-DBDA-4171-B5CA-EB37630984E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A6B7BB3-591E-455A-BF56-A5FB5BF480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2400" smtClean="0">
              <a:solidFill>
                <a:schemeClr val="tx1"/>
              </a:solidFill>
            </a:rPr>
            <a:t>„dzielnica żydowska” 21</a:t>
          </a:r>
          <a:endParaRPr lang="pl-PL" sz="2400" dirty="0">
            <a:solidFill>
              <a:schemeClr val="tx1"/>
            </a:solidFill>
          </a:endParaRPr>
        </a:p>
      </dgm:t>
    </dgm:pt>
    <dgm:pt modelId="{3259D303-965B-4ECF-925B-B1E5634EB21D}" type="parTrans" cxnId="{BC7157F4-554F-4BE4-88B9-B43D4BCF6F3E}">
      <dgm:prSet/>
      <dgm:spPr/>
      <dgm:t>
        <a:bodyPr/>
        <a:lstStyle/>
        <a:p>
          <a:endParaRPr lang="pl-PL"/>
        </a:p>
      </dgm:t>
    </dgm:pt>
    <dgm:pt modelId="{72DC97A3-C185-49C3-A7CE-42F6512B54E5}" type="sibTrans" cxnId="{BC7157F4-554F-4BE4-88B9-B43D4BCF6F3E}">
      <dgm:prSet/>
      <dgm:spPr/>
      <dgm:t>
        <a:bodyPr/>
        <a:lstStyle/>
        <a:p>
          <a:endParaRPr lang="pl-PL"/>
        </a:p>
      </dgm:t>
    </dgm:pt>
    <dgm:pt modelId="{2565DF04-866D-4AC4-ADFC-D458B879A3F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2400" smtClean="0">
              <a:solidFill>
                <a:schemeClr val="tx1"/>
              </a:solidFill>
            </a:rPr>
            <a:t>Jesziwa Mędrców Lublina 11</a:t>
          </a:r>
          <a:endParaRPr lang="pl-PL" sz="2400" dirty="0">
            <a:solidFill>
              <a:schemeClr val="tx1"/>
            </a:solidFill>
          </a:endParaRPr>
        </a:p>
      </dgm:t>
    </dgm:pt>
    <dgm:pt modelId="{D822DC59-5845-4CDF-89C3-A73FF853E9F8}" type="parTrans" cxnId="{0487BF59-B8BE-45B0-B6F7-BA151DC9B80F}">
      <dgm:prSet/>
      <dgm:spPr/>
      <dgm:t>
        <a:bodyPr/>
        <a:lstStyle/>
        <a:p>
          <a:endParaRPr lang="pl-PL"/>
        </a:p>
      </dgm:t>
    </dgm:pt>
    <dgm:pt modelId="{D6D01186-EC45-48D8-817B-DCBD29EB3DB7}" type="sibTrans" cxnId="{0487BF59-B8BE-45B0-B6F7-BA151DC9B80F}">
      <dgm:prSet/>
      <dgm:spPr/>
      <dgm:t>
        <a:bodyPr/>
        <a:lstStyle/>
        <a:p>
          <a:endParaRPr lang="pl-PL"/>
        </a:p>
      </dgm:t>
    </dgm:pt>
    <dgm:pt modelId="{E15057F7-75B4-45E0-89EC-30E6B235956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2400" smtClean="0">
              <a:solidFill>
                <a:schemeClr val="tx1"/>
              </a:solidFill>
            </a:rPr>
            <a:t>Majdanek 10</a:t>
          </a:r>
          <a:endParaRPr lang="pl-PL" sz="2400" dirty="0">
            <a:solidFill>
              <a:schemeClr val="tx1"/>
            </a:solidFill>
          </a:endParaRPr>
        </a:p>
      </dgm:t>
    </dgm:pt>
    <dgm:pt modelId="{4A97F4F6-D914-4B0C-A551-516E74C844F6}" type="parTrans" cxnId="{C1B4E64A-2E7A-4308-B9A2-F1D581E2BDB9}">
      <dgm:prSet/>
      <dgm:spPr/>
      <dgm:t>
        <a:bodyPr/>
        <a:lstStyle/>
        <a:p>
          <a:endParaRPr lang="pl-PL"/>
        </a:p>
      </dgm:t>
    </dgm:pt>
    <dgm:pt modelId="{788C23EC-8A90-4C67-AE3F-4FC165586555}" type="sibTrans" cxnId="{C1B4E64A-2E7A-4308-B9A2-F1D581E2BDB9}">
      <dgm:prSet/>
      <dgm:spPr/>
      <dgm:t>
        <a:bodyPr/>
        <a:lstStyle/>
        <a:p>
          <a:endParaRPr lang="pl-PL"/>
        </a:p>
      </dgm:t>
    </dgm:pt>
    <dgm:pt modelId="{770E2288-E796-4722-8FA2-0C819CEC4B0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Sejm Czterech Ziem 8</a:t>
          </a:r>
          <a:endParaRPr lang="pl-PL" sz="2400" dirty="0">
            <a:solidFill>
              <a:schemeClr val="tx1"/>
            </a:solidFill>
          </a:endParaRPr>
        </a:p>
      </dgm:t>
    </dgm:pt>
    <dgm:pt modelId="{946A5094-ADEA-4DC4-B1E1-9669598147F6}" type="parTrans" cxnId="{35271136-0848-45C3-9247-91F599E7293A}">
      <dgm:prSet/>
      <dgm:spPr/>
      <dgm:t>
        <a:bodyPr/>
        <a:lstStyle/>
        <a:p>
          <a:endParaRPr lang="pl-PL"/>
        </a:p>
      </dgm:t>
    </dgm:pt>
    <dgm:pt modelId="{5DA21432-0C68-4FFC-9EED-40B886588B13}" type="sibTrans" cxnId="{35271136-0848-45C3-9247-91F599E7293A}">
      <dgm:prSet/>
      <dgm:spPr/>
      <dgm:t>
        <a:bodyPr/>
        <a:lstStyle/>
        <a:p>
          <a:endParaRPr lang="pl-PL"/>
        </a:p>
      </dgm:t>
    </dgm:pt>
    <dgm:pt modelId="{BA77A79A-BADF-4A28-803E-7B91734194EB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Chasydyzm 6</a:t>
          </a:r>
          <a:endParaRPr lang="pl-PL" sz="2400" dirty="0">
            <a:solidFill>
              <a:schemeClr val="tx1"/>
            </a:solidFill>
          </a:endParaRPr>
        </a:p>
      </dgm:t>
    </dgm:pt>
    <dgm:pt modelId="{4B2A3D41-9D11-4863-A344-AD0ABA18AA14}" type="parTrans" cxnId="{1FF9F157-24D7-484C-8202-2A287983DF1D}">
      <dgm:prSet/>
      <dgm:spPr/>
      <dgm:t>
        <a:bodyPr/>
        <a:lstStyle/>
        <a:p>
          <a:endParaRPr lang="pl-PL"/>
        </a:p>
      </dgm:t>
    </dgm:pt>
    <dgm:pt modelId="{1B225797-A67A-43BF-B42A-60CADEEFCBED}" type="sibTrans" cxnId="{1FF9F157-24D7-484C-8202-2A287983DF1D}">
      <dgm:prSet/>
      <dgm:spPr/>
      <dgm:t>
        <a:bodyPr/>
        <a:lstStyle/>
        <a:p>
          <a:endParaRPr lang="pl-PL"/>
        </a:p>
      </dgm:t>
    </dgm:pt>
    <dgm:pt modelId="{85F48407-C930-450F-AF6F-B9686D272CC4}">
      <dgm:prSet custT="1"/>
      <dgm:spPr>
        <a:solidFill>
          <a:schemeClr val="bg2">
            <a:lumMod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Drukarnia żydowska 4</a:t>
          </a:r>
          <a:endParaRPr lang="pl-PL" sz="2400" dirty="0">
            <a:solidFill>
              <a:schemeClr val="tx1"/>
            </a:solidFill>
          </a:endParaRPr>
        </a:p>
      </dgm:t>
    </dgm:pt>
    <dgm:pt modelId="{0080B891-8604-47E9-8A54-82A43864B23B}" type="parTrans" cxnId="{7F58658F-7780-4359-BAC3-6E101DF4401C}">
      <dgm:prSet/>
      <dgm:spPr/>
      <dgm:t>
        <a:bodyPr/>
        <a:lstStyle/>
        <a:p>
          <a:endParaRPr lang="pl-PL"/>
        </a:p>
      </dgm:t>
    </dgm:pt>
    <dgm:pt modelId="{32D599A4-D4B2-4AC0-A989-AE5C6244B2FC}" type="sibTrans" cxnId="{7F58658F-7780-4359-BAC3-6E101DF4401C}">
      <dgm:prSet/>
      <dgm:spPr/>
      <dgm:t>
        <a:bodyPr/>
        <a:lstStyle/>
        <a:p>
          <a:endParaRPr lang="pl-PL"/>
        </a:p>
      </dgm:t>
    </dgm:pt>
    <dgm:pt modelId="{2C853E5F-B78F-4BE4-A70B-1136FF55106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2400" dirty="0" smtClean="0">
              <a:solidFill>
                <a:schemeClr val="tx1"/>
              </a:solidFill>
            </a:rPr>
            <a:t>Jarmarki 3</a:t>
          </a:r>
          <a:endParaRPr lang="pl-PL" sz="2400" dirty="0">
            <a:solidFill>
              <a:schemeClr val="tx1"/>
            </a:solidFill>
          </a:endParaRPr>
        </a:p>
      </dgm:t>
    </dgm:pt>
    <dgm:pt modelId="{8934291F-F912-49C8-958D-415771FF7A03}" type="parTrans" cxnId="{5B42DA34-3E2E-4022-9002-1BA37E6797D5}">
      <dgm:prSet/>
      <dgm:spPr/>
      <dgm:t>
        <a:bodyPr/>
        <a:lstStyle/>
        <a:p>
          <a:endParaRPr lang="pl-PL"/>
        </a:p>
      </dgm:t>
    </dgm:pt>
    <dgm:pt modelId="{56A36311-12E7-4C0F-9585-68925ED278C8}" type="sibTrans" cxnId="{5B42DA34-3E2E-4022-9002-1BA37E6797D5}">
      <dgm:prSet/>
      <dgm:spPr/>
      <dgm:t>
        <a:bodyPr/>
        <a:lstStyle/>
        <a:p>
          <a:endParaRPr lang="pl-PL"/>
        </a:p>
      </dgm:t>
    </dgm:pt>
    <dgm:pt modelId="{364323B9-0654-4FD9-806E-E973442AE3E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Syjonizm</a:t>
          </a:r>
          <a:r>
            <a:rPr lang="pl-PL" sz="2400" dirty="0" smtClean="0">
              <a:solidFill>
                <a:schemeClr val="tx1"/>
              </a:solidFill>
            </a:rPr>
            <a:t> </a:t>
          </a:r>
          <a:r>
            <a:rPr lang="pl-PL" sz="1600" dirty="0" smtClean="0">
              <a:solidFill>
                <a:schemeClr val="tx1"/>
              </a:solidFill>
            </a:rPr>
            <a:t>1</a:t>
          </a:r>
          <a:endParaRPr lang="pl-PL" sz="2400" dirty="0">
            <a:solidFill>
              <a:schemeClr val="tx1"/>
            </a:solidFill>
          </a:endParaRPr>
        </a:p>
      </dgm:t>
    </dgm:pt>
    <dgm:pt modelId="{C341EC3A-E64B-4CB1-ADE7-E18414393D0B}" type="parTrans" cxnId="{1B0D6B10-2D06-416C-B95B-F719A6D0E076}">
      <dgm:prSet/>
      <dgm:spPr/>
      <dgm:t>
        <a:bodyPr/>
        <a:lstStyle/>
        <a:p>
          <a:endParaRPr lang="pl-PL"/>
        </a:p>
      </dgm:t>
    </dgm:pt>
    <dgm:pt modelId="{B8A79CC5-6FC2-4D0D-9D67-FD42FCA02579}" type="sibTrans" cxnId="{1B0D6B10-2D06-416C-B95B-F719A6D0E076}">
      <dgm:prSet/>
      <dgm:spPr/>
      <dgm:t>
        <a:bodyPr/>
        <a:lstStyle/>
        <a:p>
          <a:endParaRPr lang="pl-PL"/>
        </a:p>
      </dgm:t>
    </dgm:pt>
    <dgm:pt modelId="{18B7291E-01BA-4BAF-8AA9-2EC1781C1126}" type="pres">
      <dgm:prSet presAssocID="{1B8A88A7-DBDA-4171-B5CA-EB37630984E8}" presName="Name0" presStyleCnt="0">
        <dgm:presLayoutVars>
          <dgm:dir/>
          <dgm:animLvl val="lvl"/>
          <dgm:resizeHandles val="exact"/>
        </dgm:presLayoutVars>
      </dgm:prSet>
      <dgm:spPr/>
    </dgm:pt>
    <dgm:pt modelId="{77642CE8-C762-4262-9761-0C1AC24F4DFC}" type="pres">
      <dgm:prSet presAssocID="{364323B9-0654-4FD9-806E-E973442AE3E5}" presName="Name8" presStyleCnt="0"/>
      <dgm:spPr/>
    </dgm:pt>
    <dgm:pt modelId="{FF2075EC-A395-4325-95D9-125CF8D07B2B}" type="pres">
      <dgm:prSet presAssocID="{364323B9-0654-4FD9-806E-E973442AE3E5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0DA39F-A3F3-45D5-B47D-C8529CF2C9E0}" type="pres">
      <dgm:prSet presAssocID="{364323B9-0654-4FD9-806E-E973442AE3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4F2128-6E6A-4C3A-8B8F-F7BAD10A15E7}" type="pres">
      <dgm:prSet presAssocID="{2C853E5F-B78F-4BE4-A70B-1136FF551061}" presName="Name8" presStyleCnt="0"/>
      <dgm:spPr/>
    </dgm:pt>
    <dgm:pt modelId="{390C71E4-ABF6-488F-AC55-330A1D9EFB58}" type="pres">
      <dgm:prSet presAssocID="{2C853E5F-B78F-4BE4-A70B-1136FF551061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019F98-F49D-4045-A2B1-178CD0C33FFE}" type="pres">
      <dgm:prSet presAssocID="{2C853E5F-B78F-4BE4-A70B-1136FF5510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9F5662-E1A9-494F-9107-707634BF39D6}" type="pres">
      <dgm:prSet presAssocID="{85F48407-C930-450F-AF6F-B9686D272CC4}" presName="Name8" presStyleCnt="0"/>
      <dgm:spPr/>
    </dgm:pt>
    <dgm:pt modelId="{F52115F7-C6C6-4C2E-9416-576C1C77A708}" type="pres">
      <dgm:prSet presAssocID="{85F48407-C930-450F-AF6F-B9686D272CC4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7EEBF6-29E6-4003-8DC1-A6E30F93DCC9}" type="pres">
      <dgm:prSet presAssocID="{85F48407-C930-450F-AF6F-B9686D272C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FBE77A-522B-4D4C-A65F-DF79A399674B}" type="pres">
      <dgm:prSet presAssocID="{BA77A79A-BADF-4A28-803E-7B91734194EB}" presName="Name8" presStyleCnt="0"/>
      <dgm:spPr/>
    </dgm:pt>
    <dgm:pt modelId="{95B6FAD1-37FB-4900-B811-4691A259F41A}" type="pres">
      <dgm:prSet presAssocID="{BA77A79A-BADF-4A28-803E-7B91734194EB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5875B6-1CFE-486F-986B-200B97A18677}" type="pres">
      <dgm:prSet presAssocID="{BA77A79A-BADF-4A28-803E-7B91734194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02677D-433B-43D7-B0DF-995F93B9BD64}" type="pres">
      <dgm:prSet presAssocID="{770E2288-E796-4722-8FA2-0C819CEC4B01}" presName="Name8" presStyleCnt="0"/>
      <dgm:spPr/>
    </dgm:pt>
    <dgm:pt modelId="{0651A07C-957E-42F1-AF30-7DE9F4096D1C}" type="pres">
      <dgm:prSet presAssocID="{770E2288-E796-4722-8FA2-0C819CEC4B01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DEAF51-7E27-4E77-B838-C06F511448FA}" type="pres">
      <dgm:prSet presAssocID="{770E2288-E796-4722-8FA2-0C819CEC4B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E27838-A7B6-4C64-A443-A4716945B63E}" type="pres">
      <dgm:prSet presAssocID="{E15057F7-75B4-45E0-89EC-30E6B2359565}" presName="Name8" presStyleCnt="0"/>
      <dgm:spPr/>
    </dgm:pt>
    <dgm:pt modelId="{B43A617C-D57B-42DB-88C2-D6309DA12DFB}" type="pres">
      <dgm:prSet presAssocID="{E15057F7-75B4-45E0-89EC-30E6B2359565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F33478-56FF-4FB6-AC2F-427CA64630E1}" type="pres">
      <dgm:prSet presAssocID="{E15057F7-75B4-45E0-89EC-30E6B23595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3CECBB-9952-425B-A0FC-51977CEBE49A}" type="pres">
      <dgm:prSet presAssocID="{2565DF04-866D-4AC4-ADFC-D458B879A3FA}" presName="Name8" presStyleCnt="0"/>
      <dgm:spPr/>
    </dgm:pt>
    <dgm:pt modelId="{B3264697-E76A-4CE9-91E5-F9EC8B28D9BB}" type="pres">
      <dgm:prSet presAssocID="{2565DF04-866D-4AC4-ADFC-D458B879A3FA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C9DCC3-B219-486A-BBAC-DDA4DBB1F8C7}" type="pres">
      <dgm:prSet presAssocID="{2565DF04-866D-4AC4-ADFC-D458B879A3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AC6B06-C57E-4A2C-BD9B-1CC9B4953A6E}" type="pres">
      <dgm:prSet presAssocID="{7A6B7BB3-591E-455A-BF56-A5FB5BF4800C}" presName="Name8" presStyleCnt="0"/>
      <dgm:spPr/>
    </dgm:pt>
    <dgm:pt modelId="{79FE1401-CA86-4C25-921D-7918DE280844}" type="pres">
      <dgm:prSet presAssocID="{7A6B7BB3-591E-455A-BF56-A5FB5BF4800C}" presName="level" presStyleLbl="node1" presStyleIdx="7" presStyleCnt="8" custLinFactNeighborX="183" custLinFactNeighborY="916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B4138E-EF5E-4FCD-A70E-E4AEC598C675}" type="pres">
      <dgm:prSet presAssocID="{7A6B7BB3-591E-455A-BF56-A5FB5BF480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10B427-B28C-4A6D-9F11-5C3572DA0F37}" type="presOf" srcId="{E15057F7-75B4-45E0-89EC-30E6B2359565}" destId="{B43A617C-D57B-42DB-88C2-D6309DA12DFB}" srcOrd="0" destOrd="0" presId="urn:microsoft.com/office/officeart/2005/8/layout/pyramid1"/>
    <dgm:cxn modelId="{C1B4E64A-2E7A-4308-B9A2-F1D581E2BDB9}" srcId="{1B8A88A7-DBDA-4171-B5CA-EB37630984E8}" destId="{E15057F7-75B4-45E0-89EC-30E6B2359565}" srcOrd="5" destOrd="0" parTransId="{4A97F4F6-D914-4B0C-A551-516E74C844F6}" sibTransId="{788C23EC-8A90-4C67-AE3F-4FC165586555}"/>
    <dgm:cxn modelId="{218F712E-3EB1-41B9-84A8-BBEFAE93FB2F}" type="presOf" srcId="{7A6B7BB3-591E-455A-BF56-A5FB5BF4800C}" destId="{79FE1401-CA86-4C25-921D-7918DE280844}" srcOrd="0" destOrd="0" presId="urn:microsoft.com/office/officeart/2005/8/layout/pyramid1"/>
    <dgm:cxn modelId="{5B42DA34-3E2E-4022-9002-1BA37E6797D5}" srcId="{1B8A88A7-DBDA-4171-B5CA-EB37630984E8}" destId="{2C853E5F-B78F-4BE4-A70B-1136FF551061}" srcOrd="1" destOrd="0" parTransId="{8934291F-F912-49C8-958D-415771FF7A03}" sibTransId="{56A36311-12E7-4C0F-9585-68925ED278C8}"/>
    <dgm:cxn modelId="{BC7157F4-554F-4BE4-88B9-B43D4BCF6F3E}" srcId="{1B8A88A7-DBDA-4171-B5CA-EB37630984E8}" destId="{7A6B7BB3-591E-455A-BF56-A5FB5BF4800C}" srcOrd="7" destOrd="0" parTransId="{3259D303-965B-4ECF-925B-B1E5634EB21D}" sibTransId="{72DC97A3-C185-49C3-A7CE-42F6512B54E5}"/>
    <dgm:cxn modelId="{BEC998C4-C8EB-422D-A2A9-92CBFCF1EF5F}" type="presOf" srcId="{364323B9-0654-4FD9-806E-E973442AE3E5}" destId="{FF2075EC-A395-4325-95D9-125CF8D07B2B}" srcOrd="0" destOrd="0" presId="urn:microsoft.com/office/officeart/2005/8/layout/pyramid1"/>
    <dgm:cxn modelId="{CC2F8388-77E6-46D5-8D8F-27AC2FC7AD85}" type="presOf" srcId="{85F48407-C930-450F-AF6F-B9686D272CC4}" destId="{F52115F7-C6C6-4C2E-9416-576C1C77A708}" srcOrd="0" destOrd="0" presId="urn:microsoft.com/office/officeart/2005/8/layout/pyramid1"/>
    <dgm:cxn modelId="{B45A6036-6D76-4552-B526-A020B0989813}" type="presOf" srcId="{2565DF04-866D-4AC4-ADFC-D458B879A3FA}" destId="{B3264697-E76A-4CE9-91E5-F9EC8B28D9BB}" srcOrd="0" destOrd="0" presId="urn:microsoft.com/office/officeart/2005/8/layout/pyramid1"/>
    <dgm:cxn modelId="{ED39C7B0-8DE4-4CE4-94C4-86BB76BA4FA3}" type="presOf" srcId="{364323B9-0654-4FD9-806E-E973442AE3E5}" destId="{EA0DA39F-A3F3-45D5-B47D-C8529CF2C9E0}" srcOrd="1" destOrd="0" presId="urn:microsoft.com/office/officeart/2005/8/layout/pyramid1"/>
    <dgm:cxn modelId="{234BA19E-02C2-4988-9423-E1BD1C239858}" type="presOf" srcId="{1B8A88A7-DBDA-4171-B5CA-EB37630984E8}" destId="{18B7291E-01BA-4BAF-8AA9-2EC1781C1126}" srcOrd="0" destOrd="0" presId="urn:microsoft.com/office/officeart/2005/8/layout/pyramid1"/>
    <dgm:cxn modelId="{E7F2DDE5-6088-4FFC-A9F6-CDBFBCA7B236}" type="presOf" srcId="{E15057F7-75B4-45E0-89EC-30E6B2359565}" destId="{FBF33478-56FF-4FB6-AC2F-427CA64630E1}" srcOrd="1" destOrd="0" presId="urn:microsoft.com/office/officeart/2005/8/layout/pyramid1"/>
    <dgm:cxn modelId="{35271136-0848-45C3-9247-91F599E7293A}" srcId="{1B8A88A7-DBDA-4171-B5CA-EB37630984E8}" destId="{770E2288-E796-4722-8FA2-0C819CEC4B01}" srcOrd="4" destOrd="0" parTransId="{946A5094-ADEA-4DC4-B1E1-9669598147F6}" sibTransId="{5DA21432-0C68-4FFC-9EED-40B886588B13}"/>
    <dgm:cxn modelId="{A8386D4A-4BDA-4BAB-BD69-675F94E43406}" type="presOf" srcId="{2565DF04-866D-4AC4-ADFC-D458B879A3FA}" destId="{25C9DCC3-B219-486A-BBAC-DDA4DBB1F8C7}" srcOrd="1" destOrd="0" presId="urn:microsoft.com/office/officeart/2005/8/layout/pyramid1"/>
    <dgm:cxn modelId="{7F58658F-7780-4359-BAC3-6E101DF4401C}" srcId="{1B8A88A7-DBDA-4171-B5CA-EB37630984E8}" destId="{85F48407-C930-450F-AF6F-B9686D272CC4}" srcOrd="2" destOrd="0" parTransId="{0080B891-8604-47E9-8A54-82A43864B23B}" sibTransId="{32D599A4-D4B2-4AC0-A989-AE5C6244B2FC}"/>
    <dgm:cxn modelId="{1FF9F157-24D7-484C-8202-2A287983DF1D}" srcId="{1B8A88A7-DBDA-4171-B5CA-EB37630984E8}" destId="{BA77A79A-BADF-4A28-803E-7B91734194EB}" srcOrd="3" destOrd="0" parTransId="{4B2A3D41-9D11-4863-A344-AD0ABA18AA14}" sibTransId="{1B225797-A67A-43BF-B42A-60CADEEFCBED}"/>
    <dgm:cxn modelId="{1B0D6B10-2D06-416C-B95B-F719A6D0E076}" srcId="{1B8A88A7-DBDA-4171-B5CA-EB37630984E8}" destId="{364323B9-0654-4FD9-806E-E973442AE3E5}" srcOrd="0" destOrd="0" parTransId="{C341EC3A-E64B-4CB1-ADE7-E18414393D0B}" sibTransId="{B8A79CC5-6FC2-4D0D-9D67-FD42FCA02579}"/>
    <dgm:cxn modelId="{68332C4F-79EF-442B-B2B1-0DAE6F552991}" type="presOf" srcId="{2C853E5F-B78F-4BE4-A70B-1136FF551061}" destId="{EC019F98-F49D-4045-A2B1-178CD0C33FFE}" srcOrd="1" destOrd="0" presId="urn:microsoft.com/office/officeart/2005/8/layout/pyramid1"/>
    <dgm:cxn modelId="{ACE4ACD6-AC2A-46B7-9E7A-69598D6C771B}" type="presOf" srcId="{770E2288-E796-4722-8FA2-0C819CEC4B01}" destId="{C4DEAF51-7E27-4E77-B838-C06F511448FA}" srcOrd="1" destOrd="0" presId="urn:microsoft.com/office/officeart/2005/8/layout/pyramid1"/>
    <dgm:cxn modelId="{6B78A0CC-AB92-4CA1-B73D-FE49B78D44D4}" type="presOf" srcId="{7A6B7BB3-591E-455A-BF56-A5FB5BF4800C}" destId="{5DB4138E-EF5E-4FCD-A70E-E4AEC598C675}" srcOrd="1" destOrd="0" presId="urn:microsoft.com/office/officeart/2005/8/layout/pyramid1"/>
    <dgm:cxn modelId="{D3F4FC74-6C5B-4E02-82E0-9F62AC509AAD}" type="presOf" srcId="{BA77A79A-BADF-4A28-803E-7B91734194EB}" destId="{95B6FAD1-37FB-4900-B811-4691A259F41A}" srcOrd="0" destOrd="0" presId="urn:microsoft.com/office/officeart/2005/8/layout/pyramid1"/>
    <dgm:cxn modelId="{EB766FDF-8D3E-47D7-8E6A-1BBCA1D310D4}" type="presOf" srcId="{2C853E5F-B78F-4BE4-A70B-1136FF551061}" destId="{390C71E4-ABF6-488F-AC55-330A1D9EFB58}" srcOrd="0" destOrd="0" presId="urn:microsoft.com/office/officeart/2005/8/layout/pyramid1"/>
    <dgm:cxn modelId="{2D7A8D82-9B60-4241-A4FF-06A9491C857A}" type="presOf" srcId="{BA77A79A-BADF-4A28-803E-7B91734194EB}" destId="{9C5875B6-1CFE-486F-986B-200B97A18677}" srcOrd="1" destOrd="0" presId="urn:microsoft.com/office/officeart/2005/8/layout/pyramid1"/>
    <dgm:cxn modelId="{0487BF59-B8BE-45B0-B6F7-BA151DC9B80F}" srcId="{1B8A88A7-DBDA-4171-B5CA-EB37630984E8}" destId="{2565DF04-866D-4AC4-ADFC-D458B879A3FA}" srcOrd="6" destOrd="0" parTransId="{D822DC59-5845-4CDF-89C3-A73FF853E9F8}" sibTransId="{D6D01186-EC45-48D8-817B-DCBD29EB3DB7}"/>
    <dgm:cxn modelId="{618FBA34-E12B-4199-8D2A-B73089D6EA96}" type="presOf" srcId="{85F48407-C930-450F-AF6F-B9686D272CC4}" destId="{817EEBF6-29E6-4003-8DC1-A6E30F93DCC9}" srcOrd="1" destOrd="0" presId="urn:microsoft.com/office/officeart/2005/8/layout/pyramid1"/>
    <dgm:cxn modelId="{D90B3915-E94B-45A9-BA0A-B10155206EA5}" type="presOf" srcId="{770E2288-E796-4722-8FA2-0C819CEC4B01}" destId="{0651A07C-957E-42F1-AF30-7DE9F4096D1C}" srcOrd="0" destOrd="0" presId="urn:microsoft.com/office/officeart/2005/8/layout/pyramid1"/>
    <dgm:cxn modelId="{85924345-A3C9-4EDB-BD0E-CC2292128495}" type="presParOf" srcId="{18B7291E-01BA-4BAF-8AA9-2EC1781C1126}" destId="{77642CE8-C762-4262-9761-0C1AC24F4DFC}" srcOrd="0" destOrd="0" presId="urn:microsoft.com/office/officeart/2005/8/layout/pyramid1"/>
    <dgm:cxn modelId="{31BC42AE-83B6-43D0-864A-53FCF9A1C502}" type="presParOf" srcId="{77642CE8-C762-4262-9761-0C1AC24F4DFC}" destId="{FF2075EC-A395-4325-95D9-125CF8D07B2B}" srcOrd="0" destOrd="0" presId="urn:microsoft.com/office/officeart/2005/8/layout/pyramid1"/>
    <dgm:cxn modelId="{DE06459A-1B35-47AD-AF3A-9281C50B448C}" type="presParOf" srcId="{77642CE8-C762-4262-9761-0C1AC24F4DFC}" destId="{EA0DA39F-A3F3-45D5-B47D-C8529CF2C9E0}" srcOrd="1" destOrd="0" presId="urn:microsoft.com/office/officeart/2005/8/layout/pyramid1"/>
    <dgm:cxn modelId="{B920D6AE-C7BA-45DE-ADC8-69826620B2B9}" type="presParOf" srcId="{18B7291E-01BA-4BAF-8AA9-2EC1781C1126}" destId="{964F2128-6E6A-4C3A-8B8F-F7BAD10A15E7}" srcOrd="1" destOrd="0" presId="urn:microsoft.com/office/officeart/2005/8/layout/pyramid1"/>
    <dgm:cxn modelId="{2AAD845F-A3C0-49BA-8A3C-85271B42A274}" type="presParOf" srcId="{964F2128-6E6A-4C3A-8B8F-F7BAD10A15E7}" destId="{390C71E4-ABF6-488F-AC55-330A1D9EFB58}" srcOrd="0" destOrd="0" presId="urn:microsoft.com/office/officeart/2005/8/layout/pyramid1"/>
    <dgm:cxn modelId="{EB73F3E1-C2B9-418C-B249-F9D58BF2163E}" type="presParOf" srcId="{964F2128-6E6A-4C3A-8B8F-F7BAD10A15E7}" destId="{EC019F98-F49D-4045-A2B1-178CD0C33FFE}" srcOrd="1" destOrd="0" presId="urn:microsoft.com/office/officeart/2005/8/layout/pyramid1"/>
    <dgm:cxn modelId="{31150A9C-7C0A-495C-B10D-A392FA27BF48}" type="presParOf" srcId="{18B7291E-01BA-4BAF-8AA9-2EC1781C1126}" destId="{F79F5662-E1A9-494F-9107-707634BF39D6}" srcOrd="2" destOrd="0" presId="urn:microsoft.com/office/officeart/2005/8/layout/pyramid1"/>
    <dgm:cxn modelId="{F2584557-D91B-456B-B1EF-2FC8CDC897A2}" type="presParOf" srcId="{F79F5662-E1A9-494F-9107-707634BF39D6}" destId="{F52115F7-C6C6-4C2E-9416-576C1C77A708}" srcOrd="0" destOrd="0" presId="urn:microsoft.com/office/officeart/2005/8/layout/pyramid1"/>
    <dgm:cxn modelId="{05959F44-D5F9-4F1E-B29E-09DB1E352A9A}" type="presParOf" srcId="{F79F5662-E1A9-494F-9107-707634BF39D6}" destId="{817EEBF6-29E6-4003-8DC1-A6E30F93DCC9}" srcOrd="1" destOrd="0" presId="urn:microsoft.com/office/officeart/2005/8/layout/pyramid1"/>
    <dgm:cxn modelId="{8A37724F-F643-41A8-8D82-B3F2760C50A5}" type="presParOf" srcId="{18B7291E-01BA-4BAF-8AA9-2EC1781C1126}" destId="{B5FBE77A-522B-4D4C-A65F-DF79A399674B}" srcOrd="3" destOrd="0" presId="urn:microsoft.com/office/officeart/2005/8/layout/pyramid1"/>
    <dgm:cxn modelId="{3D8046FC-FB51-445B-B329-A158972530D0}" type="presParOf" srcId="{B5FBE77A-522B-4D4C-A65F-DF79A399674B}" destId="{95B6FAD1-37FB-4900-B811-4691A259F41A}" srcOrd="0" destOrd="0" presId="urn:microsoft.com/office/officeart/2005/8/layout/pyramid1"/>
    <dgm:cxn modelId="{571ACCCD-0B6F-4FB6-9C58-0D17247BE2F4}" type="presParOf" srcId="{B5FBE77A-522B-4D4C-A65F-DF79A399674B}" destId="{9C5875B6-1CFE-486F-986B-200B97A18677}" srcOrd="1" destOrd="0" presId="urn:microsoft.com/office/officeart/2005/8/layout/pyramid1"/>
    <dgm:cxn modelId="{ABFF2F54-95B5-4286-B8E3-7DB1E6C0D546}" type="presParOf" srcId="{18B7291E-01BA-4BAF-8AA9-2EC1781C1126}" destId="{2E02677D-433B-43D7-B0DF-995F93B9BD64}" srcOrd="4" destOrd="0" presId="urn:microsoft.com/office/officeart/2005/8/layout/pyramid1"/>
    <dgm:cxn modelId="{925EDE54-706F-4F5B-85EA-2C0E7655E7F7}" type="presParOf" srcId="{2E02677D-433B-43D7-B0DF-995F93B9BD64}" destId="{0651A07C-957E-42F1-AF30-7DE9F4096D1C}" srcOrd="0" destOrd="0" presId="urn:microsoft.com/office/officeart/2005/8/layout/pyramid1"/>
    <dgm:cxn modelId="{7E238468-3C48-48E8-A573-9B905C631391}" type="presParOf" srcId="{2E02677D-433B-43D7-B0DF-995F93B9BD64}" destId="{C4DEAF51-7E27-4E77-B838-C06F511448FA}" srcOrd="1" destOrd="0" presId="urn:microsoft.com/office/officeart/2005/8/layout/pyramid1"/>
    <dgm:cxn modelId="{C9E415E1-D88E-4101-8A17-8CFFD070A9E9}" type="presParOf" srcId="{18B7291E-01BA-4BAF-8AA9-2EC1781C1126}" destId="{1DE27838-A7B6-4C64-A443-A4716945B63E}" srcOrd="5" destOrd="0" presId="urn:microsoft.com/office/officeart/2005/8/layout/pyramid1"/>
    <dgm:cxn modelId="{5FF7A053-85B8-460C-9779-095A3AC6468E}" type="presParOf" srcId="{1DE27838-A7B6-4C64-A443-A4716945B63E}" destId="{B43A617C-D57B-42DB-88C2-D6309DA12DFB}" srcOrd="0" destOrd="0" presId="urn:microsoft.com/office/officeart/2005/8/layout/pyramid1"/>
    <dgm:cxn modelId="{33996E93-AF7D-457F-8322-E3AD12D3F133}" type="presParOf" srcId="{1DE27838-A7B6-4C64-A443-A4716945B63E}" destId="{FBF33478-56FF-4FB6-AC2F-427CA64630E1}" srcOrd="1" destOrd="0" presId="urn:microsoft.com/office/officeart/2005/8/layout/pyramid1"/>
    <dgm:cxn modelId="{D67ABC28-CE61-49D1-A89F-E99B065DD68E}" type="presParOf" srcId="{18B7291E-01BA-4BAF-8AA9-2EC1781C1126}" destId="{243CECBB-9952-425B-A0FC-51977CEBE49A}" srcOrd="6" destOrd="0" presId="urn:microsoft.com/office/officeart/2005/8/layout/pyramid1"/>
    <dgm:cxn modelId="{DAD54F23-BD49-488C-AE2D-37AE48558A92}" type="presParOf" srcId="{243CECBB-9952-425B-A0FC-51977CEBE49A}" destId="{B3264697-E76A-4CE9-91E5-F9EC8B28D9BB}" srcOrd="0" destOrd="0" presId="urn:microsoft.com/office/officeart/2005/8/layout/pyramid1"/>
    <dgm:cxn modelId="{C0E73C5D-EA76-47EE-93AF-AE7AD5CA94F0}" type="presParOf" srcId="{243CECBB-9952-425B-A0FC-51977CEBE49A}" destId="{25C9DCC3-B219-486A-BBAC-DDA4DBB1F8C7}" srcOrd="1" destOrd="0" presId="urn:microsoft.com/office/officeart/2005/8/layout/pyramid1"/>
    <dgm:cxn modelId="{F2A11237-0698-4E87-AD05-C4F07E594455}" type="presParOf" srcId="{18B7291E-01BA-4BAF-8AA9-2EC1781C1126}" destId="{F3AC6B06-C57E-4A2C-BD9B-1CC9B4953A6E}" srcOrd="7" destOrd="0" presId="urn:microsoft.com/office/officeart/2005/8/layout/pyramid1"/>
    <dgm:cxn modelId="{BEA83E18-D098-43A1-98C8-6B14B48127FE}" type="presParOf" srcId="{F3AC6B06-C57E-4A2C-BD9B-1CC9B4953A6E}" destId="{79FE1401-CA86-4C25-921D-7918DE280844}" srcOrd="0" destOrd="0" presId="urn:microsoft.com/office/officeart/2005/8/layout/pyramid1"/>
    <dgm:cxn modelId="{4D467296-8D60-4DB1-94FE-62229E3F1204}" type="presParOf" srcId="{F3AC6B06-C57E-4A2C-BD9B-1CC9B4953A6E}" destId="{5DB4138E-EF5E-4FCD-A70E-E4AEC598C675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0.56076</cdr:x>
      <cdr:y>0.05682</cdr:y>
    </cdr:from>
    <cdr:to>
      <cdr:x>0.95139</cdr:x>
      <cdr:y>0.16731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614866" y="257164"/>
          <a:ext cx="321471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0.7238</cdr:x>
      <cdr:y>0.86833</cdr:y>
    </cdr:from>
    <cdr:to>
      <cdr:x>1</cdr:x>
      <cdr:y>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215106" y="4240211"/>
          <a:ext cx="237168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l-PL" sz="2000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rPr>
            <a:t>Polski </a:t>
          </a:r>
          <a:r>
            <a:rPr lang="pl-PL" sz="2000" dirty="0" err="1" smtClean="0">
              <a:solidFill>
                <a:schemeClr val="accent6">
                  <a:lumMod val="75000"/>
                </a:schemeClr>
              </a:solidFill>
              <a:latin typeface="Georgia" pitchFamily="18" charset="0"/>
            </a:rPr>
            <a:t>internet</a:t>
          </a:r>
          <a:r>
            <a:rPr lang="pl-PL" sz="2000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rPr>
            <a:t> 2008, </a:t>
          </a:r>
          <a:r>
            <a:rPr lang="pl-PL" sz="2000" dirty="0" err="1" smtClean="0">
              <a:solidFill>
                <a:schemeClr val="accent6">
                  <a:lumMod val="75000"/>
                </a:schemeClr>
              </a:solidFill>
              <a:latin typeface="Georgia" pitchFamily="18" charset="0"/>
            </a:rPr>
            <a:t>Gemius</a:t>
          </a:r>
          <a:endParaRPr lang="pl-PL" sz="2000" dirty="0" smtClean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  <a:p xmlns:a="http://schemas.openxmlformats.org/drawingml/2006/main"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69051-24FE-4DAA-806D-E0EAEE39E229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4D1D0-0A00-4AAD-A508-BCE390BCF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D1D0-0A00-4AAD-A508-BCE390BCFED2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28BF7B-F7E3-4130-AFF7-E5CAD66D34DB}" type="datetimeFigureOut">
              <a:rPr lang="pl-PL" smtClean="0"/>
              <a:pPr/>
              <a:t>2012-08-28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C798047-0427-4202-B5E6-2D8918396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Katarzyna </a:t>
            </a:r>
            <a:r>
              <a:rPr lang="pl-PL" dirty="0" err="1" smtClean="0"/>
              <a:t>Sztop-Rutkowska</a:t>
            </a:r>
            <a:endParaRPr lang="pl-PL" dirty="0" smtClean="0"/>
          </a:p>
          <a:p>
            <a:r>
              <a:rPr lang="pl-PL" dirty="0" smtClean="0"/>
              <a:t>Instytut Socjologii </a:t>
            </a:r>
          </a:p>
          <a:p>
            <a:r>
              <a:rPr lang="pl-PL" dirty="0" smtClean="0"/>
              <a:t>Uniwersytet w Białymstoku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"(Nie)pamięć miasta czyli o czym pamięta się i zapomina w historii Białegostoku i Lublina</a:t>
            </a:r>
            <a:endParaRPr lang="pl-PL" dirty="0"/>
          </a:p>
        </p:txBody>
      </p:sp>
      <p:pic>
        <p:nvPicPr>
          <p:cNvPr id="1026" name="Picture 2" descr="C:\Users\qqq\Pictures\IS Uw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72074"/>
            <a:ext cx="2865437" cy="136525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14348" y="578645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Użyczone na licencji </a:t>
            </a:r>
          </a:p>
          <a:p>
            <a:r>
              <a:rPr lang="pl-PL" b="1" dirty="0" smtClean="0"/>
              <a:t>CC </a:t>
            </a:r>
            <a:r>
              <a:rPr lang="pl-PL" b="1" dirty="0" err="1" smtClean="0"/>
              <a:t>BY-NC</a:t>
            </a:r>
            <a:r>
              <a:rPr lang="pl-PL" b="1" dirty="0" smtClean="0"/>
              <a:t> </a:t>
            </a:r>
            <a:r>
              <a:rPr lang="pl-PL" b="1" dirty="0" smtClean="0"/>
              <a:t>3.0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Pamięć w wersji pop</a:t>
            </a:r>
            <a:endParaRPr lang="pl-PL" dirty="0"/>
          </a:p>
        </p:txBody>
      </p:sp>
      <p:pic>
        <p:nvPicPr>
          <p:cNvPr id="4" name="Symbol zastępczy zawartości 3" descr="kiermus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84" y="1643050"/>
            <a:ext cx="540081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maus-i-opowiesc-ocalalego-b-iext86227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28604"/>
            <a:ext cx="4160532" cy="6000768"/>
          </a:xfrm>
          <a:prstGeom prst="rect">
            <a:avLst/>
          </a:prstGeom>
        </p:spPr>
      </p:pic>
      <p:pic>
        <p:nvPicPr>
          <p:cNvPr id="4098" name="Picture 2" descr="http://muzeum1944.home.pl/sklepik_mpw/shoper5/userdata/gfx/fd028bcd5bea2fb1d77c3f79987e3ef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8604"/>
            <a:ext cx="750099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154230"/>
          </a:xfrm>
        </p:spPr>
        <p:txBody>
          <a:bodyPr>
            <a:normAutofit/>
          </a:bodyPr>
          <a:lstStyle/>
          <a:p>
            <a:r>
              <a:rPr lang="pl-PL" dirty="0" smtClean="0"/>
              <a:t>Badania </a:t>
            </a:r>
            <a:r>
              <a:rPr lang="pl-PL" i="1" dirty="0" smtClean="0"/>
              <a:t>Procesy kształtowania się pamięci lokalnej: Białystok-Lublin 2009-2011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2500306"/>
            <a:ext cx="7772400" cy="3519494"/>
          </a:xfrm>
        </p:spPr>
        <p:txBody>
          <a:bodyPr/>
          <a:lstStyle/>
          <a:p>
            <a:r>
              <a:rPr lang="pl-PL" dirty="0" smtClean="0"/>
              <a:t>Zespół: prof. Edmund </a:t>
            </a:r>
            <a:r>
              <a:rPr lang="pl-PL" dirty="0" err="1" smtClean="0"/>
              <a:t>Dmitrów</a:t>
            </a:r>
            <a:r>
              <a:rPr lang="pl-PL" dirty="0" smtClean="0"/>
              <a:t>, dr Katarzyna </a:t>
            </a:r>
            <a:r>
              <a:rPr lang="pl-PL" dirty="0" err="1" smtClean="0"/>
              <a:t>Sztop-Rutkowska</a:t>
            </a:r>
            <a:r>
              <a:rPr lang="pl-PL" dirty="0" smtClean="0"/>
              <a:t>, mgr Maciej Białous</a:t>
            </a:r>
          </a:p>
          <a:p>
            <a:r>
              <a:rPr lang="pl-PL" dirty="0" smtClean="0"/>
              <a:t>Badanie pamięci lokalnej na przykładzie dwóch wschodnich dużych miast</a:t>
            </a:r>
          </a:p>
          <a:p>
            <a:r>
              <a:rPr lang="pl-PL" i="1" dirty="0" err="1" smtClean="0"/>
              <a:t>urban</a:t>
            </a:r>
            <a:r>
              <a:rPr lang="pl-PL" i="1" dirty="0" smtClean="0"/>
              <a:t> </a:t>
            </a:r>
            <a:r>
              <a:rPr lang="pl-PL" i="1" dirty="0" err="1" smtClean="0"/>
              <a:t>studies</a:t>
            </a:r>
            <a:endParaRPr lang="pl-PL" i="1" dirty="0" smtClean="0"/>
          </a:p>
          <a:p>
            <a:r>
              <a:rPr lang="pl-PL" dirty="0" smtClean="0"/>
              <a:t>4 warstwy źródeł</a:t>
            </a:r>
            <a:r>
              <a:rPr lang="pl-PL" i="1" dirty="0" smtClean="0"/>
              <a:t> 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285720" y="500042"/>
          <a:ext cx="8572560" cy="5591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pl-PL" dirty="0" err="1" smtClean="0"/>
              <a:t>Białystok&amp;Lublin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>Czy P. zdaniem w Lublinie/ Białymstoku w wystarczającym stopniu  przypomina się o historii tego miasta?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428596" y="1357298"/>
          <a:ext cx="828680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/>
          <a:lstStyle/>
          <a:p>
            <a:pPr algn="ctr"/>
            <a:r>
              <a:rPr lang="pl-PL" dirty="0" smtClean="0"/>
              <a:t>Najważniejsze miejsca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642910" y="1142984"/>
          <a:ext cx="8043892" cy="50019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28892"/>
                <a:gridCol w="1071572"/>
                <a:gridCol w="3429022"/>
                <a:gridCol w="1114406"/>
              </a:tblGrid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Białystok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Lublin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68674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onsolas"/>
                          <a:ea typeface="Calibri"/>
                          <a:cs typeface="Times New Roman"/>
                        </a:rPr>
                        <a:t>Pałac Branickich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onsolas"/>
                          <a:ea typeface="Calibri"/>
                          <a:cs typeface="Times New Roman"/>
                        </a:rPr>
                        <a:t>92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Consolas"/>
                          <a:ea typeface="Calibri"/>
                          <a:cs typeface="Times New Roman"/>
                        </a:rPr>
                        <a:t>Zamek Lubelski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onsolas"/>
                          <a:ea typeface="Calibri"/>
                          <a:cs typeface="Times New Roman"/>
                        </a:rPr>
                        <a:t>79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2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onsolas"/>
                          <a:ea typeface="Calibri"/>
                          <a:cs typeface="Times New Roman"/>
                        </a:rPr>
                        <a:t>kościół „farny”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latin typeface="Consolas"/>
                          <a:ea typeface="Calibri"/>
                          <a:cs typeface="Times New Roman"/>
                        </a:rPr>
                        <a:t>57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Consolas"/>
                          <a:ea typeface="Calibri"/>
                          <a:cs typeface="Times New Roman"/>
                        </a:rPr>
                        <a:t>Stare Miasto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onsolas"/>
                          <a:ea typeface="Calibri"/>
                          <a:cs typeface="Times New Roman"/>
                        </a:rPr>
                        <a:t>64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2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onsolas"/>
                          <a:ea typeface="Calibri"/>
                          <a:cs typeface="Times New Roman"/>
                        </a:rPr>
                        <a:t>Ratusz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latin typeface="Consolas"/>
                          <a:ea typeface="Calibri"/>
                          <a:cs typeface="Times New Roman"/>
                        </a:rPr>
                        <a:t>42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Consolas"/>
                          <a:ea typeface="Calibri"/>
                          <a:cs typeface="Times New Roman"/>
                        </a:rPr>
                        <a:t>Majdanek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onsolas"/>
                          <a:ea typeface="Calibri"/>
                          <a:cs typeface="Times New Roman"/>
                        </a:rPr>
                        <a:t>50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2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onsolas"/>
                          <a:ea typeface="Calibri"/>
                          <a:cs typeface="Times New Roman"/>
                        </a:rPr>
                        <a:t>Kościół św. Rocha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latin typeface="Consolas"/>
                          <a:ea typeface="Calibri"/>
                          <a:cs typeface="Times New Roman"/>
                        </a:rPr>
                        <a:t>36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Consolas"/>
                          <a:ea typeface="Calibri"/>
                          <a:cs typeface="Times New Roman"/>
                        </a:rPr>
                        <a:t>Kaplica św. Trójcy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onsolas"/>
                          <a:ea typeface="Calibri"/>
                          <a:cs typeface="Times New Roman"/>
                        </a:rPr>
                        <a:t>21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2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onsolas"/>
                          <a:ea typeface="Calibri"/>
                          <a:cs typeface="Times New Roman"/>
                        </a:rPr>
                        <a:t>Cerkiew św. Mikołaja 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latin typeface="Consolas"/>
                          <a:ea typeface="Calibri"/>
                          <a:cs typeface="Times New Roman"/>
                        </a:rPr>
                        <a:t>10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Consolas"/>
                          <a:ea typeface="Calibri"/>
                          <a:cs typeface="Times New Roman"/>
                        </a:rPr>
                        <a:t>Katedra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onsolas"/>
                          <a:ea typeface="Calibri"/>
                          <a:cs typeface="Times New Roman"/>
                        </a:rPr>
                        <a:t>18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2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onsolas"/>
                          <a:ea typeface="Calibri"/>
                          <a:cs typeface="Times New Roman"/>
                        </a:rPr>
                        <a:t>Pomnik Marszałka Piłsudskiego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latin typeface="Consolas"/>
                          <a:ea typeface="Calibri"/>
                          <a:cs typeface="Times New Roman"/>
                        </a:rPr>
                        <a:t>10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Consolas"/>
                          <a:ea typeface="Calibri"/>
                          <a:cs typeface="Times New Roman"/>
                        </a:rPr>
                        <a:t>Pomnik Unii Lubelskiej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latin typeface="Consolas"/>
                          <a:ea typeface="Calibri"/>
                          <a:cs typeface="Times New Roman"/>
                        </a:rPr>
                        <a:t>15</a:t>
                      </a:r>
                      <a:endParaRPr lang="pl-P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/>
              <a:t> </a:t>
            </a:r>
            <a:r>
              <a:rPr lang="pl-PL" sz="2400" i="1" dirty="0" smtClean="0"/>
              <a:t>Czy są wśród historycznych miejsc lub obiektów w P. mieście takie, które są P. zdaniem zaniedbane, a zasługują na ochronę?</a:t>
            </a:r>
            <a:endParaRPr lang="pl-PL" sz="2400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0" y="1428736"/>
          <a:ext cx="855818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i="1" dirty="0" smtClean="0"/>
              <a:t>Czy należy chronić starą architekturę nawet, jeśli stanowi ona przeszkodę w rozwoju miasta?</a:t>
            </a:r>
            <a:endParaRPr lang="pl-PL" sz="2800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285720" y="357166"/>
          <a:ext cx="8401080" cy="566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29534" cy="1500190"/>
          </a:xfrm>
        </p:spPr>
        <p:txBody>
          <a:bodyPr>
            <a:normAutofit fontScale="90000"/>
          </a:bodyPr>
          <a:lstStyle/>
          <a:p>
            <a:r>
              <a:rPr lang="pl-PL" i="1" dirty="0" smtClean="0"/>
              <a:t>Skąd przede wszystkim czerpie P. wiedzę na temat przeszłości miasta?</a:t>
            </a:r>
            <a:endParaRPr lang="pl-PL" i="1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571472" y="1397000"/>
          <a:ext cx="8358246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Pamięć społeczna/ zbiorowa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7858180" cy="457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pl-PL" b="1" i="1" dirty="0" smtClean="0"/>
          </a:p>
          <a:p>
            <a:pPr algn="ctr"/>
            <a:endParaRPr lang="pl-PL" b="1" i="1" dirty="0" smtClean="0"/>
          </a:p>
          <a:p>
            <a:pPr algn="ctr">
              <a:buNone/>
            </a:pPr>
            <a:r>
              <a:rPr lang="pl-PL" b="1" i="1" dirty="0" smtClean="0"/>
              <a:t>Pamięć społeczna to zespół wyobrażeń o przeszłości grupy, a także wszystkie postacie i wydarzenia z tej przeszłości, które są w najróżniejszy sposób upamiętniane, to również rozmaite formy tego upamiętniania</a:t>
            </a:r>
          </a:p>
          <a:p>
            <a:pPr algn="ctr">
              <a:buNone/>
            </a:pPr>
            <a:r>
              <a:rPr lang="pl-PL" b="1" i="1" dirty="0" smtClean="0"/>
              <a:t> </a:t>
            </a:r>
            <a:r>
              <a:rPr lang="pl-PL" b="1" dirty="0" smtClean="0"/>
              <a:t>(B. Szacka)</a:t>
            </a:r>
            <a:r>
              <a:rPr lang="pl-PL" b="1" i="1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Tematy poruszane w rozmowach z rodziną i/ lub znajomymi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>
                <a:solidFill>
                  <a:srgbClr val="C00000"/>
                </a:solidFill>
              </a:rPr>
              <a:t>Białystok</a:t>
            </a:r>
          </a:p>
          <a:p>
            <a:r>
              <a:rPr lang="pl-PL" b="1" dirty="0" smtClean="0"/>
              <a:t>II wojna światowa i okupacja miasta 40%</a:t>
            </a:r>
          </a:p>
          <a:p>
            <a:r>
              <a:rPr lang="pl-PL" dirty="0" smtClean="0"/>
              <a:t>Historia lokalna 19%</a:t>
            </a:r>
          </a:p>
          <a:p>
            <a:r>
              <a:rPr lang="pl-PL" dirty="0" smtClean="0"/>
              <a:t>Okres PRL 16%</a:t>
            </a:r>
          </a:p>
          <a:p>
            <a:r>
              <a:rPr lang="pl-PL" dirty="0" smtClean="0"/>
              <a:t>Tematy „rocznicowe” 8%</a:t>
            </a:r>
          </a:p>
          <a:p>
            <a:r>
              <a:rPr lang="pl-PL" dirty="0" smtClean="0"/>
              <a:t>Katyń 7%</a:t>
            </a:r>
          </a:p>
          <a:p>
            <a:r>
              <a:rPr lang="pl-PL" dirty="0" smtClean="0"/>
              <a:t>„Solidarność”, stan wojenny i Okrągły Stół 7%</a:t>
            </a:r>
          </a:p>
          <a:p>
            <a:r>
              <a:rPr lang="pl-PL" dirty="0" smtClean="0"/>
              <a:t>Wspomnienia rodzinne 7%%</a:t>
            </a:r>
          </a:p>
          <a:p>
            <a:r>
              <a:rPr lang="pl-PL" dirty="0" smtClean="0"/>
              <a:t>Powstanie Warszawskie 6%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>
                <a:solidFill>
                  <a:srgbClr val="C00000"/>
                </a:solidFill>
              </a:rPr>
              <a:t>Lublin</a:t>
            </a:r>
          </a:p>
          <a:p>
            <a:r>
              <a:rPr lang="pl-PL" b="1" dirty="0" smtClean="0"/>
              <a:t>II wojna światowa i okupacja miasta 30%</a:t>
            </a:r>
          </a:p>
          <a:p>
            <a:r>
              <a:rPr lang="pl-PL" dirty="0" smtClean="0"/>
              <a:t>Historia lokalna 25%</a:t>
            </a:r>
          </a:p>
          <a:p>
            <a:r>
              <a:rPr lang="pl-PL" dirty="0" smtClean="0"/>
              <a:t>Okres PRL 12%</a:t>
            </a:r>
          </a:p>
          <a:p>
            <a:r>
              <a:rPr lang="pl-PL" dirty="0" smtClean="0"/>
              <a:t>Wspomnienia rodzinne 10%</a:t>
            </a:r>
          </a:p>
          <a:p>
            <a:r>
              <a:rPr lang="pl-PL" dirty="0" smtClean="0"/>
              <a:t>Powstanie Warszawskie 10%</a:t>
            </a:r>
          </a:p>
          <a:p>
            <a:r>
              <a:rPr lang="pl-PL" dirty="0" smtClean="0"/>
              <a:t>Majdanek 8%</a:t>
            </a:r>
          </a:p>
          <a:p>
            <a:r>
              <a:rPr lang="pl-PL" dirty="0" smtClean="0"/>
              <a:t>Tematy „rocznicowe” 8%</a:t>
            </a:r>
          </a:p>
          <a:p>
            <a:r>
              <a:rPr lang="pl-PL" dirty="0" smtClean="0"/>
              <a:t>Katyń 7%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Duma i wstyd - Białystok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Ród Branickich 22%</a:t>
            </a:r>
          </a:p>
          <a:p>
            <a:r>
              <a:rPr lang="pl-PL" dirty="0" smtClean="0"/>
              <a:t>Ruch oporu przeciwko okupantowi sowieckiemu 15%</a:t>
            </a:r>
          </a:p>
          <a:p>
            <a:r>
              <a:rPr lang="pl-PL" dirty="0" smtClean="0"/>
              <a:t>Ruch oporu przeciwko okupantowi niemieckiemu 11%</a:t>
            </a:r>
          </a:p>
          <a:p>
            <a:r>
              <a:rPr lang="pl-PL" dirty="0" smtClean="0"/>
              <a:t>Powojenna odbudowa miasta i wyzwolenie 11%</a:t>
            </a:r>
          </a:p>
          <a:p>
            <a:endParaRPr lang="pl-PL" dirty="0" smtClean="0"/>
          </a:p>
          <a:p>
            <a:r>
              <a:rPr lang="pl-PL" i="1" dirty="0" smtClean="0"/>
              <a:t>Nie wiem/ trudno powiedzieć 35% </a:t>
            </a:r>
            <a:endParaRPr lang="pl-PL" i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Okres II wojny światowej i okupacji, kolaboracja z wrogiem, 25%</a:t>
            </a:r>
          </a:p>
          <a:p>
            <a:r>
              <a:rPr lang="pl-PL" dirty="0" smtClean="0"/>
              <a:t>Dyskryminacja i Zagłada Żydów w czasie II wojny światowej 14%</a:t>
            </a:r>
          </a:p>
          <a:p>
            <a:r>
              <a:rPr lang="pl-PL" dirty="0" smtClean="0"/>
              <a:t>Konflikty etniczne i religijne 9%</a:t>
            </a:r>
          </a:p>
          <a:p>
            <a:r>
              <a:rPr lang="pl-PL" dirty="0" smtClean="0"/>
              <a:t>Okres stalinizmu 8%</a:t>
            </a:r>
          </a:p>
          <a:p>
            <a:endParaRPr lang="pl-PL" dirty="0" smtClean="0"/>
          </a:p>
          <a:p>
            <a:r>
              <a:rPr lang="pl-PL" i="1" dirty="0" smtClean="0"/>
              <a:t>Odpowiedź negatywna 44%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Duma i wstyd - Lublin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/>
              <a:t>Unia Lubelska 68%</a:t>
            </a:r>
          </a:p>
          <a:p>
            <a:r>
              <a:rPr lang="pl-PL" dirty="0" smtClean="0"/>
              <a:t>Lubelski Lipiec 1980, powstanie „Solidarności” 15%</a:t>
            </a:r>
          </a:p>
          <a:p>
            <a:r>
              <a:rPr lang="pl-PL" dirty="0" smtClean="0"/>
              <a:t>Stolica tzw. Polski Lubelskiej (1944-1945)12%</a:t>
            </a:r>
          </a:p>
          <a:p>
            <a:r>
              <a:rPr lang="pl-PL" dirty="0" smtClean="0"/>
              <a:t>Renesans lubelski i „złoty wiek” 11%</a:t>
            </a:r>
          </a:p>
          <a:p>
            <a:r>
              <a:rPr lang="pl-PL" dirty="0" smtClean="0"/>
              <a:t>„Cud lubelski” (1949) 10%</a:t>
            </a:r>
          </a:p>
          <a:p>
            <a:r>
              <a:rPr lang="pl-PL" dirty="0" smtClean="0"/>
              <a:t>Ruch oporu przeciwko okupantowi niemieckiemu 9%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Okres PRL, współpraca z władzami i służbą bezpieczeństwa 27%</a:t>
            </a:r>
          </a:p>
          <a:p>
            <a:r>
              <a:rPr lang="pl-PL" dirty="0" smtClean="0"/>
              <a:t>Manifest PKWN i okres tzw. Polski Lubelskiej 23%</a:t>
            </a:r>
          </a:p>
          <a:p>
            <a:r>
              <a:rPr lang="pl-PL" dirty="0" smtClean="0"/>
              <a:t>Bolesław Bierut 16%</a:t>
            </a:r>
          </a:p>
          <a:p>
            <a:r>
              <a:rPr lang="pl-PL" dirty="0" smtClean="0"/>
              <a:t>Dyskryminacja i Zagłada Żydów w czasie II wojny światowej 12%</a:t>
            </a:r>
          </a:p>
          <a:p>
            <a:endParaRPr lang="pl-PL" dirty="0" smtClean="0"/>
          </a:p>
          <a:p>
            <a:r>
              <a:rPr lang="pl-PL" i="1" dirty="0" smtClean="0"/>
              <a:t>Odpowiedź negatywna 47%</a:t>
            </a:r>
          </a:p>
          <a:p>
            <a:r>
              <a:rPr lang="pl-PL" i="1" dirty="0" smtClean="0"/>
              <a:t>Nie wiem, trudno powiedzieć 16%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Znane osoby związane z miastem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Klemens Branicki 65% </a:t>
            </a:r>
          </a:p>
          <a:p>
            <a:r>
              <a:rPr lang="pl-PL" dirty="0" smtClean="0"/>
              <a:t>Ludwik Zamenhof 50%</a:t>
            </a:r>
          </a:p>
          <a:p>
            <a:r>
              <a:rPr lang="pl-PL" dirty="0" smtClean="0"/>
              <a:t>Ryszard Kaczorowski 36% </a:t>
            </a:r>
          </a:p>
          <a:p>
            <a:r>
              <a:rPr lang="pl-PL" dirty="0" smtClean="0"/>
              <a:t>Izabela Branicka 23%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Józef Czechowicz 59% </a:t>
            </a:r>
          </a:p>
          <a:p>
            <a:r>
              <a:rPr lang="pl-PL" dirty="0" smtClean="0"/>
              <a:t>Biernat z Lublina 24% </a:t>
            </a:r>
          </a:p>
          <a:p>
            <a:r>
              <a:rPr lang="pl-PL" dirty="0" smtClean="0"/>
              <a:t>Jan Paweł II 16% </a:t>
            </a:r>
          </a:p>
          <a:p>
            <a:r>
              <a:rPr lang="pl-PL" dirty="0" smtClean="0"/>
              <a:t>Jan Kochanowski 10%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/>
              <a:t>Białystok / Lublin był w przeszłości przede wszystkim polskim miastem.</a:t>
            </a:r>
            <a:endParaRPr lang="pl-PL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pl-PL" sz="2800" i="1" dirty="0" smtClean="0">
                <a:solidFill>
                  <a:srgbClr val="002060"/>
                </a:solidFill>
                <a:latin typeface="+mn-lt"/>
              </a:rPr>
              <a:t>Białystok / Lublin jest obecnie przede wszystkim polskim miastem o polskiej historii</a:t>
            </a:r>
            <a:endParaRPr lang="pl-PL" sz="2800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11288"/>
          </a:xfrm>
        </p:spPr>
        <p:txBody>
          <a:bodyPr>
            <a:noAutofit/>
          </a:bodyPr>
          <a:lstStyle/>
          <a:p>
            <a:r>
              <a:rPr lang="pl-PL" sz="2600" i="1" dirty="0" smtClean="0"/>
              <a:t>Czy P. zdaniem grupy religijne i narodowe zamieszkujące Białystok/Lublin mają wspólną historię, czy raczej każda z nich ma historię własną?</a:t>
            </a:r>
            <a:endParaRPr lang="pl-PL" sz="2600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914400" y="1857364"/>
          <a:ext cx="7772400" cy="416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457200" y="1071546"/>
            <a:ext cx="8229600" cy="1904409"/>
          </a:xfrm>
        </p:spPr>
        <p:txBody>
          <a:bodyPr>
            <a:normAutofit/>
          </a:bodyPr>
          <a:lstStyle/>
          <a:p>
            <a:r>
              <a:rPr lang="pl-PL" dirty="0" err="1" smtClean="0"/>
              <a:t>Cyberpamięć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i="1" dirty="0" err="1" smtClean="0"/>
              <a:t>Białystok&amp;Lublin.pl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Internauta </a:t>
            </a:r>
            <a:r>
              <a:rPr lang="pl-PL" i="1" dirty="0" err="1"/>
              <a:t>m</a:t>
            </a:r>
            <a:r>
              <a:rPr lang="pl-PL" i="1" dirty="0" err="1" smtClean="0"/>
              <a:t>ade</a:t>
            </a:r>
            <a:r>
              <a:rPr lang="pl-PL" i="1" dirty="0" smtClean="0"/>
              <a:t> </a:t>
            </a:r>
            <a:r>
              <a:rPr lang="pl-PL" i="1" dirty="0" err="1" smtClean="0"/>
              <a:t>in</a:t>
            </a:r>
            <a:r>
              <a:rPr lang="pl-PL" i="1" dirty="0" smtClean="0"/>
              <a:t> Poland</a:t>
            </a:r>
            <a:endParaRPr lang="pl-PL" i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5143504" y="6215082"/>
            <a:ext cx="3594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NetTrack</a:t>
            </a:r>
            <a:r>
              <a:rPr lang="pl-PL" dirty="0" smtClean="0"/>
              <a:t> (grudzień 2010 - luty 2011)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Wiek internautów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285720" y="1142984"/>
          <a:ext cx="8586790" cy="488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Orientacje temporalne </a:t>
            </a:r>
            <a:endParaRPr lang="pl-PL" dirty="0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Dyskurs pamięci w </a:t>
            </a:r>
            <a:r>
              <a:rPr lang="pl-PL" dirty="0" err="1" smtClean="0"/>
              <a:t>internecie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6958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Pamięć społeczna jako dyskurs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Specyfika </a:t>
            </a:r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cyberpamięci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Wielość dyskursów </a:t>
            </a:r>
            <a:r>
              <a:rPr lang="pl-PL" sz="2800" i="1" dirty="0" err="1" smtClean="0">
                <a:solidFill>
                  <a:schemeClr val="bg2">
                    <a:lumMod val="25000"/>
                  </a:schemeClr>
                </a:solidFill>
              </a:rPr>
              <a:t>hyde</a:t>
            </a:r>
            <a:r>
              <a:rPr lang="pl-PL" sz="2800" i="1" dirty="0" smtClean="0">
                <a:solidFill>
                  <a:schemeClr val="bg2">
                    <a:lumMod val="25000"/>
                  </a:schemeClr>
                </a:solidFill>
              </a:rPr>
              <a:t> park pamięci 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(włączanie dyskursów prywatnych, niszowych, </a:t>
            </a:r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kontrdyskursów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Wzmożona </a:t>
            </a:r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interdyskursywność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(fora, komentarze)</a:t>
            </a:r>
          </a:p>
          <a:p>
            <a:pPr>
              <a:buFont typeface="Courier New" pitchFamily="49" charset="0"/>
              <a:buChar char="o"/>
            </a:pPr>
            <a:r>
              <a:rPr lang="pl-PL" sz="2800" dirty="0" err="1" smtClean="0">
                <a:solidFill>
                  <a:schemeClr val="bg2">
                    <a:lumMod val="25000"/>
                  </a:schemeClr>
                </a:solidFill>
              </a:rPr>
              <a:t>Kontrsepizacja</a:t>
            </a: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tego, co zapominane czy zniekształcane w dominującym dyskursie</a:t>
            </a:r>
          </a:p>
          <a:p>
            <a:pPr>
              <a:buFont typeface="Courier New" pitchFamily="49" charset="0"/>
              <a:buChar char="o"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Szybka reakcja na zmiany</a:t>
            </a:r>
          </a:p>
          <a:p>
            <a:pPr>
              <a:buFont typeface="Courier New" pitchFamily="49" charset="0"/>
              <a:buChar char="o"/>
            </a:pPr>
            <a:endParaRPr lang="pl-PL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endParaRPr lang="pl-PL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/>
              <a:t>W Google to użytkownicy są Bogiem, </a:t>
            </a:r>
            <a:br>
              <a:rPr lang="pl-PL" i="1" dirty="0" smtClean="0"/>
            </a:br>
            <a:r>
              <a:rPr lang="pl-PL" i="1" dirty="0" smtClean="0"/>
              <a:t>a ich dane - Biblią</a:t>
            </a:r>
            <a:r>
              <a:rPr lang="pl-PL" dirty="0" smtClean="0"/>
              <a:t> ;)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dirty="0" smtClean="0"/>
              <a:t>wybór z pierwszych wskazań  w Google 22 stron do analizy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nie są to artykuły w gazetach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n</a:t>
            </a:r>
            <a:r>
              <a:rPr lang="pl-PL" dirty="0" smtClean="0"/>
              <a:t>ie są to </a:t>
            </a:r>
            <a:r>
              <a:rPr lang="pl-PL" dirty="0" err="1" smtClean="0"/>
              <a:t>blogi</a:t>
            </a:r>
            <a:r>
              <a:rPr lang="pl-PL" dirty="0" smtClean="0"/>
              <a:t> i fora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n</a:t>
            </a:r>
            <a:r>
              <a:rPr lang="pl-PL" dirty="0" smtClean="0"/>
              <a:t>ie są to specjalistyczne strony dotyczące mniejszości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/>
              <a:t>są to strony samorządów, portale miejskie, przewodniki, </a:t>
            </a:r>
            <a:r>
              <a:rPr lang="pl-PL" b="1" dirty="0" err="1" smtClean="0"/>
              <a:t>wikipedia</a:t>
            </a:r>
            <a:endParaRPr lang="pl-PL" b="1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04" y="500042"/>
            <a:ext cx="5634238" cy="537459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428860" y="6143644"/>
            <a:ext cx="4142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Megapanel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Gemius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/PBI, sierpień 2010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857224" y="928670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Wielokulturowa pamięć w liczbach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214282" y="0"/>
          <a:ext cx="89297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 flipH="1">
            <a:off x="785784" y="857232"/>
            <a:ext cx="2143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Białystok</a:t>
            </a:r>
            <a:endParaRPr lang="pl-PL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428596" y="285728"/>
          <a:ext cx="825820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785786" y="142873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Lublin</a:t>
            </a:r>
            <a:endParaRPr lang="pl-PL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Pamięć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online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pl-PL" dirty="0" smtClean="0"/>
              <a:t>LUBLIN</a:t>
            </a:r>
          </a:p>
          <a:p>
            <a:endParaRPr lang="pl-PL" dirty="0" smtClean="0"/>
          </a:p>
          <a:p>
            <a:r>
              <a:rPr lang="pl-PL" dirty="0" smtClean="0"/>
              <a:t>Konkretne miejsce w przestrzeni</a:t>
            </a:r>
          </a:p>
          <a:p>
            <a:r>
              <a:rPr lang="pl-PL" dirty="0" smtClean="0"/>
              <a:t>Judaizm (jesziwa, chasydzi, synagogi)</a:t>
            </a:r>
          </a:p>
          <a:p>
            <a:r>
              <a:rPr lang="pl-PL" dirty="0" smtClean="0"/>
              <a:t>Zagłada (Majdanek)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pl-PL" dirty="0" smtClean="0"/>
              <a:t>BIAŁYSTOK</a:t>
            </a:r>
          </a:p>
          <a:p>
            <a:endParaRPr lang="pl-PL" dirty="0" smtClean="0"/>
          </a:p>
          <a:p>
            <a:r>
              <a:rPr lang="pl-PL" dirty="0" smtClean="0"/>
              <a:t>Esperanto i Ludwik Zamenhof</a:t>
            </a:r>
          </a:p>
          <a:p>
            <a:r>
              <a:rPr lang="pl-PL" dirty="0" smtClean="0"/>
              <a:t>Powstanie w getcie</a:t>
            </a:r>
          </a:p>
          <a:p>
            <a:r>
              <a:rPr lang="pl-PL" dirty="0" smtClean="0"/>
              <a:t>Pogrom białostocki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Pamięć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offline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LUBLIN</a:t>
            </a:r>
          </a:p>
          <a:p>
            <a:r>
              <a:rPr lang="pl-PL" dirty="0" smtClean="0"/>
              <a:t>Świecka kultura żydowska</a:t>
            </a:r>
          </a:p>
          <a:p>
            <a:r>
              <a:rPr lang="pl-PL" dirty="0" smtClean="0"/>
              <a:t>Okres powojenny</a:t>
            </a:r>
          </a:p>
          <a:p>
            <a:r>
              <a:rPr lang="pl-PL" dirty="0" smtClean="0"/>
              <a:t>Widzący z Lublina</a:t>
            </a:r>
          </a:p>
          <a:p>
            <a:r>
              <a:rPr lang="pl-PL" dirty="0" smtClean="0"/>
              <a:t>Stosunki </a:t>
            </a:r>
            <a:r>
              <a:rPr lang="pl-PL" dirty="0" err="1" smtClean="0"/>
              <a:t>pl.-żyd</a:t>
            </a:r>
            <a:r>
              <a:rPr lang="pl-PL" dirty="0" smtClean="0"/>
              <a:t>. w czasie II wojny światowej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BIAŁYSTOK</a:t>
            </a:r>
          </a:p>
          <a:p>
            <a:r>
              <a:rPr lang="pl-PL" dirty="0" smtClean="0"/>
              <a:t>Świecka kultura żydowska</a:t>
            </a:r>
          </a:p>
          <a:p>
            <a:r>
              <a:rPr lang="pl-PL" dirty="0" smtClean="0"/>
              <a:t>Okres powojenny</a:t>
            </a:r>
          </a:p>
          <a:p>
            <a:r>
              <a:rPr lang="pl-PL" dirty="0" smtClean="0"/>
              <a:t>Żydzi a przemysł</a:t>
            </a:r>
          </a:p>
          <a:p>
            <a:r>
              <a:rPr lang="pl-PL" dirty="0" smtClean="0"/>
              <a:t>Konflikty etniczne</a:t>
            </a:r>
          </a:p>
          <a:p>
            <a:r>
              <a:rPr lang="pl-PL" dirty="0" smtClean="0"/>
              <a:t>Stosunki </a:t>
            </a:r>
            <a:r>
              <a:rPr lang="pl-PL" dirty="0" err="1" smtClean="0"/>
              <a:t>pl.-żyd</a:t>
            </a:r>
            <a:r>
              <a:rPr lang="pl-PL" dirty="0" smtClean="0"/>
              <a:t>. w czasie II wojny światowej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Cyberpamięć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- podsumowanie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pl-PL" dirty="0" smtClean="0"/>
              <a:t>Dominuje klasyczny typ pamięci lokalnej </a:t>
            </a:r>
            <a:r>
              <a:rPr lang="pl-PL" i="1" dirty="0" smtClean="0"/>
              <a:t>„region –naród”</a:t>
            </a:r>
            <a:r>
              <a:rPr lang="pl-PL" dirty="0" smtClean="0"/>
              <a:t>: Widoczna wciąż jest </a:t>
            </a:r>
            <a:r>
              <a:rPr lang="pl-PL" dirty="0" err="1" smtClean="0"/>
              <a:t>polskocentryczność</a:t>
            </a:r>
            <a:r>
              <a:rPr lang="pl-PL" dirty="0" smtClean="0"/>
              <a:t>: martyrologia polska od powstań do II  wojny światowej; podkreślanie polskości terenów wschodnich; odniesienie się do struktur państwa polskiego; skupienie się na polskiej kulturze;</a:t>
            </a:r>
          </a:p>
          <a:p>
            <a:r>
              <a:rPr lang="pl-PL" dirty="0" smtClean="0"/>
              <a:t>Wielokulturowość jest elementem włączanym, ale nie jest to „naturalna” część narracji historycznej</a:t>
            </a:r>
          </a:p>
          <a:p>
            <a:r>
              <a:rPr lang="pl-PL" dirty="0" smtClean="0"/>
              <a:t>Lublin: wielokulturowość w przeszłości, Białystok: wielokulturowość obecnie  </a:t>
            </a:r>
          </a:p>
          <a:p>
            <a:r>
              <a:rPr lang="pl-PL" dirty="0" smtClean="0"/>
              <a:t>Białystok: nowe „miejsce pamięci” – powstanie Esperanto i Ludwik Zamenhof</a:t>
            </a:r>
          </a:p>
          <a:p>
            <a:r>
              <a:rPr lang="pl-PL" dirty="0" smtClean="0"/>
              <a:t>Idealizacja wielokulturowości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Miejsca puste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pl-PL" dirty="0" smtClean="0"/>
              <a:t>„Przestrzeń lubelska mówi. To przestrzeń tego co jest, co istnieje, co wypełnia, oraz przestrzeń miejsc pustych. I w przeciwieństwie do formuły sera szwajcarskiego, gdzie puste miejsce nie daje smaku, w Lublinie miejsca te znaczą. A może nawet mówią jeszcze bardziej niż te wypełnione. Tak się złożyło - i to jest przestrzeni lubelskiej właściwość podstawowa, że właśnie miejsca centralne, o największej nośności semantycznej i semiotycznej są dzisiaj puste”</a:t>
            </a:r>
          </a:p>
          <a:p>
            <a:pPr algn="ctr">
              <a:buNone/>
            </a:pPr>
            <a:r>
              <a:rPr lang="pl-PL" dirty="0" smtClean="0"/>
              <a:t>Władysław Panas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Orientacje temporalne - </a:t>
            </a:r>
            <a:r>
              <a:rPr lang="pl-PL" b="1" dirty="0" smtClean="0"/>
              <a:t>przyszłość</a:t>
            </a:r>
            <a:endParaRPr lang="pl-PL" b="1" dirty="0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71538" y="3214686"/>
            <a:ext cx="7315200" cy="522288"/>
          </a:xfrm>
        </p:spPr>
        <p:txBody>
          <a:bodyPr/>
          <a:lstStyle/>
          <a:p>
            <a:pPr algn="ctr"/>
            <a:r>
              <a:rPr lang="pl-PL" i="1" dirty="0" smtClean="0"/>
              <a:t>Dziękuję za uwagę</a:t>
            </a:r>
            <a:br>
              <a:rPr lang="pl-PL" i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400" i="1" dirty="0" err="1" smtClean="0"/>
              <a:t>sztop@yahoo.com</a:t>
            </a:r>
            <a:endParaRPr lang="pl-PL" sz="2400" i="1" dirty="0"/>
          </a:p>
        </p:txBody>
      </p:sp>
      <p:pic>
        <p:nvPicPr>
          <p:cNvPr id="7" name="Picture 2" descr="C:\Users\qqq\Pictures\IS Uw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183" r="3183"/>
          <a:stretch>
            <a:fillRect/>
          </a:stretch>
        </p:blipFill>
        <p:spPr bwMode="auto">
          <a:xfrm>
            <a:off x="714348" y="4942156"/>
            <a:ext cx="3071834" cy="1563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Tradycja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Tradycja to ważny element życia, powinno się o niej pamiętać w pewnych momentach (powyżej 70%)</a:t>
            </a:r>
          </a:p>
          <a:p>
            <a:r>
              <a:rPr lang="pl-PL" dirty="0" smtClean="0"/>
              <a:t>Tradycja jest najważniejszym drogowskazem, według którego powinno się postępować w życiu (powyżej 20%)</a:t>
            </a:r>
          </a:p>
          <a:p>
            <a:r>
              <a:rPr lang="pl-PL" dirty="0" smtClean="0"/>
              <a:t>Tradycja jest we współczesnym świecie zbędnym balastem, od którego powinno się uwolnić (powyżej 2%)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Erupcja pamięci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Specyfika krajów postkomunistycznych – specyfika Polski</a:t>
            </a:r>
          </a:p>
          <a:p>
            <a:r>
              <a:rPr lang="pl-PL" dirty="0" smtClean="0"/>
              <a:t>Efekty globalizacji ekonomicznej i kulturowej</a:t>
            </a:r>
          </a:p>
          <a:p>
            <a:r>
              <a:rPr lang="pl-PL" dirty="0" smtClean="0"/>
              <a:t>Procesy demokratyzacji i upodmiotowienia mniejszości</a:t>
            </a:r>
          </a:p>
          <a:p>
            <a:r>
              <a:rPr lang="pl-PL" dirty="0" smtClean="0"/>
              <a:t>Przejście od pamięci komunikacyjnej do kulturowej (II wojna światowa, Zagłada)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CBOS, 2009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286676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Przemiany pamięci w Polsce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nn.pl/UserFiles/kregi%20pamieci/jedna%20ziemia/08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215238" cy="541143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714348" y="614364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http://tnn.pl/pm,3312.html</a:t>
            </a:r>
            <a:endParaRPr lang="pl-PL" dirty="0"/>
          </a:p>
        </p:txBody>
      </p:sp>
      <p:pic>
        <p:nvPicPr>
          <p:cNvPr id="28675" name="Picture 3" descr="C:\Users\qqq\Pictures\Zdjęcie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802860"/>
            <a:ext cx="6621487" cy="4966115"/>
          </a:xfrm>
          <a:prstGeom prst="rect">
            <a:avLst/>
          </a:prstGeom>
          <a:noFill/>
        </p:spPr>
      </p:pic>
      <p:pic>
        <p:nvPicPr>
          <p:cNvPr id="32770" name="Picture 2" descr="Bialy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259" y="1000107"/>
            <a:ext cx="7660641" cy="414769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571736" y="528638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Tęsknię za Tobą Żydzie – Białystok (autor: Rafał Betlejewski)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767</TotalTime>
  <Words>1271</Words>
  <Application>Microsoft Office PowerPoint</Application>
  <PresentationFormat>Pokaz na ekranie (4:3)</PresentationFormat>
  <Paragraphs>244</Paragraphs>
  <Slides>41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Kapitał</vt:lpstr>
      <vt:lpstr>"(Nie)pamięć miasta czyli o czym pamięta się i zapomina w historii Białegostoku i Lublina</vt:lpstr>
      <vt:lpstr>Pamięć społeczna/ zbiorowa</vt:lpstr>
      <vt:lpstr>Orientacje temporalne </vt:lpstr>
      <vt:lpstr>Orientacje temporalne - przyszłość</vt:lpstr>
      <vt:lpstr>Tradycja</vt:lpstr>
      <vt:lpstr>Erupcja pamięci</vt:lpstr>
      <vt:lpstr>CBOS, 2009</vt:lpstr>
      <vt:lpstr>Przemiany pamięci w Polsce</vt:lpstr>
      <vt:lpstr>Slajd 9</vt:lpstr>
      <vt:lpstr>Pamięć w wersji pop</vt:lpstr>
      <vt:lpstr>Badania Procesy kształtowania się pamięci lokalnej: Białystok-Lublin 2009-2011</vt:lpstr>
      <vt:lpstr>Slajd 12</vt:lpstr>
      <vt:lpstr>Białystok&amp;Lublin</vt:lpstr>
      <vt:lpstr>Czy P. zdaniem w Lublinie/ Białymstoku w wystarczającym stopniu  przypomina się o historii tego miasta?</vt:lpstr>
      <vt:lpstr>Najważniejsze miejsca</vt:lpstr>
      <vt:lpstr> Czy są wśród historycznych miejsc lub obiektów w P. mieście takie, które są P. zdaniem zaniedbane, a zasługują na ochronę?</vt:lpstr>
      <vt:lpstr>Czy należy chronić starą architekturę nawet, jeśli stanowi ona przeszkodę w rozwoju miasta?</vt:lpstr>
      <vt:lpstr>Slajd 18</vt:lpstr>
      <vt:lpstr>Skąd przede wszystkim czerpie P. wiedzę na temat przeszłości miasta?</vt:lpstr>
      <vt:lpstr>Tematy poruszane w rozmowach z rodziną i/ lub znajomymi</vt:lpstr>
      <vt:lpstr>Duma i wstyd - Białystok</vt:lpstr>
      <vt:lpstr>Duma i wstyd - Lublin</vt:lpstr>
      <vt:lpstr>Znane osoby związane z miastem</vt:lpstr>
      <vt:lpstr>Białystok / Lublin był w przeszłości przede wszystkim polskim miastem.</vt:lpstr>
      <vt:lpstr>Białystok / Lublin jest obecnie przede wszystkim polskim miastem o polskiej historii</vt:lpstr>
      <vt:lpstr>Czy P. zdaniem grupy religijne i narodowe zamieszkujące Białystok/Lublin mają wspólną historię, czy raczej każda z nich ma historię własną?</vt:lpstr>
      <vt:lpstr>Cyberpamięć  Białystok&amp;Lublin.pl</vt:lpstr>
      <vt:lpstr>Internauta made in Poland</vt:lpstr>
      <vt:lpstr>Wiek internautów</vt:lpstr>
      <vt:lpstr>Dyskurs pamięci w internecie </vt:lpstr>
      <vt:lpstr>W Google to użytkownicy są Bogiem,  a ich dane - Biblią ;)</vt:lpstr>
      <vt:lpstr>Slajd 32</vt:lpstr>
      <vt:lpstr>Wielokulturowa pamięć w liczbach</vt:lpstr>
      <vt:lpstr>Slajd 34</vt:lpstr>
      <vt:lpstr>Slajd 35</vt:lpstr>
      <vt:lpstr>Pamięć online</vt:lpstr>
      <vt:lpstr>Pamięć offline</vt:lpstr>
      <vt:lpstr>Cyberpamięć - podsumowanie</vt:lpstr>
      <vt:lpstr>Miejsca puste</vt:lpstr>
      <vt:lpstr>Dziękuję za uwagę   </vt:lpstr>
      <vt:lpstr>Slajd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qqq</dc:creator>
  <cp:lastModifiedBy>qqq</cp:lastModifiedBy>
  <cp:revision>75</cp:revision>
  <dcterms:created xsi:type="dcterms:W3CDTF">2012-05-27T11:33:45Z</dcterms:created>
  <dcterms:modified xsi:type="dcterms:W3CDTF">2012-08-28T09:06:44Z</dcterms:modified>
</cp:coreProperties>
</file>